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56" r:id="rId3"/>
    <p:sldId id="257" r:id="rId4"/>
    <p:sldId id="263" r:id="rId5"/>
    <p:sldId id="260" r:id="rId6"/>
    <p:sldId id="261" r:id="rId7"/>
    <p:sldId id="259" r:id="rId8"/>
    <p:sldId id="262" r:id="rId9"/>
    <p:sldId id="258"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64" d="100"/>
          <a:sy n="64" d="100"/>
        </p:scale>
        <p:origin x="2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ABFDF6C0-513E-4872-B81B-B5FE5B3666A8}"/>
    <pc:docChg chg="custSel addSld modSld sldOrd">
      <pc:chgData name="Bettye Locklair" userId="c2d7acf3736df889" providerId="LiveId" clId="{ABFDF6C0-513E-4872-B81B-B5FE5B3666A8}" dt="2022-02-13T22:57:58.608" v="1120"/>
      <pc:docMkLst>
        <pc:docMk/>
      </pc:docMkLst>
      <pc:sldChg chg="modSp mod">
        <pc:chgData name="Bettye Locklair" userId="c2d7acf3736df889" providerId="LiveId" clId="{ABFDF6C0-513E-4872-B81B-B5FE5B3666A8}" dt="2022-02-13T22:25:37.573" v="816" actId="6549"/>
        <pc:sldMkLst>
          <pc:docMk/>
          <pc:sldMk cId="3501921728" sldId="257"/>
        </pc:sldMkLst>
        <pc:spChg chg="mod">
          <ac:chgData name="Bettye Locklair" userId="c2d7acf3736df889" providerId="LiveId" clId="{ABFDF6C0-513E-4872-B81B-B5FE5B3666A8}" dt="2022-02-13T22:25:37.573" v="816" actId="6549"/>
          <ac:spMkLst>
            <pc:docMk/>
            <pc:sldMk cId="3501921728" sldId="257"/>
            <ac:spMk id="3" creationId="{00000000-0000-0000-0000-000000000000}"/>
          </ac:spMkLst>
        </pc:spChg>
      </pc:sldChg>
      <pc:sldChg chg="modSp mod">
        <pc:chgData name="Bettye Locklair" userId="c2d7acf3736df889" providerId="LiveId" clId="{ABFDF6C0-513E-4872-B81B-B5FE5B3666A8}" dt="2022-02-13T21:55:35.106" v="16" actId="20577"/>
        <pc:sldMkLst>
          <pc:docMk/>
          <pc:sldMk cId="836423541" sldId="259"/>
        </pc:sldMkLst>
        <pc:spChg chg="mod">
          <ac:chgData name="Bettye Locklair" userId="c2d7acf3736df889" providerId="LiveId" clId="{ABFDF6C0-513E-4872-B81B-B5FE5B3666A8}" dt="2022-02-13T21:55:35.106" v="16" actId="20577"/>
          <ac:spMkLst>
            <pc:docMk/>
            <pc:sldMk cId="836423541" sldId="259"/>
            <ac:spMk id="3" creationId="{00000000-0000-0000-0000-000000000000}"/>
          </ac:spMkLst>
        </pc:spChg>
      </pc:sldChg>
      <pc:sldChg chg="modSp mod modNotesTx">
        <pc:chgData name="Bettye Locklair" userId="c2d7acf3736df889" providerId="LiveId" clId="{ABFDF6C0-513E-4872-B81B-B5FE5B3666A8}" dt="2022-02-13T22:09:48.294" v="814" actId="20577"/>
        <pc:sldMkLst>
          <pc:docMk/>
          <pc:sldMk cId="793517651" sldId="262"/>
        </pc:sldMkLst>
        <pc:spChg chg="mod">
          <ac:chgData name="Bettye Locklair" userId="c2d7acf3736df889" providerId="LiveId" clId="{ABFDF6C0-513E-4872-B81B-B5FE5B3666A8}" dt="2022-02-13T21:55:53.569" v="19"/>
          <ac:spMkLst>
            <pc:docMk/>
            <pc:sldMk cId="793517651" sldId="262"/>
            <ac:spMk id="3" creationId="{00000000-0000-0000-0000-000000000000}"/>
          </ac:spMkLst>
        </pc:spChg>
      </pc:sldChg>
      <pc:sldChg chg="add">
        <pc:chgData name="Bettye Locklair" userId="c2d7acf3736df889" providerId="LiveId" clId="{ABFDF6C0-513E-4872-B81B-B5FE5B3666A8}" dt="2022-02-13T22:25:28.023" v="815" actId="2890"/>
        <pc:sldMkLst>
          <pc:docMk/>
          <pc:sldMk cId="1097673448" sldId="263"/>
        </pc:sldMkLst>
      </pc:sldChg>
      <pc:sldChg chg="modSp new mod ord setBg">
        <pc:chgData name="Bettye Locklair" userId="c2d7acf3736df889" providerId="LiveId" clId="{ABFDF6C0-513E-4872-B81B-B5FE5B3666A8}" dt="2022-02-13T22:57:49.011" v="1117" actId="313"/>
        <pc:sldMkLst>
          <pc:docMk/>
          <pc:sldMk cId="2524455073" sldId="264"/>
        </pc:sldMkLst>
        <pc:spChg chg="mod">
          <ac:chgData name="Bettye Locklair" userId="c2d7acf3736df889" providerId="LiveId" clId="{ABFDF6C0-513E-4872-B81B-B5FE5B3666A8}" dt="2022-02-13T22:48:56.708" v="856" actId="122"/>
          <ac:spMkLst>
            <pc:docMk/>
            <pc:sldMk cId="2524455073" sldId="264"/>
            <ac:spMk id="2" creationId="{3D06C71D-8E81-42D0-9CA3-8FA3487CDCA0}"/>
          </ac:spMkLst>
        </pc:spChg>
        <pc:spChg chg="mod">
          <ac:chgData name="Bettye Locklair" userId="c2d7acf3736df889" providerId="LiveId" clId="{ABFDF6C0-513E-4872-B81B-B5FE5B3666A8}" dt="2022-02-13T22:57:49.011" v="1117" actId="313"/>
          <ac:spMkLst>
            <pc:docMk/>
            <pc:sldMk cId="2524455073" sldId="264"/>
            <ac:spMk id="3" creationId="{3BB7BD81-EBF5-4349-A876-1653E5047EEB}"/>
          </ac:spMkLst>
        </pc:spChg>
      </pc:sldChg>
      <pc:sldChg chg="add ord">
        <pc:chgData name="Bettye Locklair" userId="c2d7acf3736df889" providerId="LiveId" clId="{ABFDF6C0-513E-4872-B81B-B5FE5B3666A8}" dt="2022-02-13T22:57:58.608" v="1120"/>
        <pc:sldMkLst>
          <pc:docMk/>
          <pc:sldMk cId="2226949480"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974BF8-17E2-4526-9B4B-9F4E8A0D4FC0}" type="datetimeFigureOut">
              <a:rPr lang="en-US" smtClean="0"/>
              <a:t>2/13/2022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A66009-EEE5-48A0-A1FA-9DCD24F1FB14}" type="slidenum">
              <a:rPr lang="en-US" smtClean="0"/>
              <a:t>‹#›</a:t>
            </a:fld>
            <a:endParaRPr lang="en-US"/>
          </a:p>
        </p:txBody>
      </p:sp>
    </p:spTree>
    <p:extLst>
      <p:ext uri="{BB962C8B-B14F-4D97-AF65-F5344CB8AC3E}">
        <p14:creationId xmlns:p14="http://schemas.microsoft.com/office/powerpoint/2010/main" val="222233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Think about Valentine’s Day- romantic love with boy or girlfriend or spouse.  But what about love?  Do we think about it from God’s perspective in all our relationships? Agape love.  We must learn that “love suffers long and is kind” from God &amp; Christ. </a:t>
            </a:r>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2</a:t>
            </a:fld>
            <a:endParaRPr lang="en-US"/>
          </a:p>
        </p:txBody>
      </p:sp>
    </p:spTree>
    <p:extLst>
      <p:ext uri="{BB962C8B-B14F-4D97-AF65-F5344CB8AC3E}">
        <p14:creationId xmlns:p14="http://schemas.microsoft.com/office/powerpoint/2010/main" val="2077520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Treat them the way you want to be treated.  We deserved death from our Lord but He provides life. </a:t>
            </a:r>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3</a:t>
            </a:fld>
            <a:endParaRPr lang="en-US"/>
          </a:p>
        </p:txBody>
      </p:sp>
    </p:spTree>
    <p:extLst>
      <p:ext uri="{BB962C8B-B14F-4D97-AF65-F5344CB8AC3E}">
        <p14:creationId xmlns:p14="http://schemas.microsoft.com/office/powerpoint/2010/main" val="1405359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Treat them the way you want to be treated.  We deserved death from our Lord but He provides life. </a:t>
            </a:r>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4</a:t>
            </a:fld>
            <a:endParaRPr lang="en-US"/>
          </a:p>
        </p:txBody>
      </p:sp>
    </p:spTree>
    <p:extLst>
      <p:ext uri="{BB962C8B-B14F-4D97-AF65-F5344CB8AC3E}">
        <p14:creationId xmlns:p14="http://schemas.microsoft.com/office/powerpoint/2010/main" val="727389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loved his enemy, he didn’t hate them.  He prayed for them so that they might be sons of his Father in heaven.  It’s easy to love those who love us but the challenge is when they hate us, do we seek revenge on them. God wants everyone to be saved and come to a knowledge of the truth &amp; we should desire the same thing.</a:t>
            </a:r>
          </a:p>
        </p:txBody>
      </p:sp>
      <p:sp>
        <p:nvSpPr>
          <p:cNvPr id="4" name="Slide Number Placeholder 3"/>
          <p:cNvSpPr>
            <a:spLocks noGrp="1"/>
          </p:cNvSpPr>
          <p:nvPr>
            <p:ph type="sldNum" sz="quarter" idx="10"/>
          </p:nvPr>
        </p:nvSpPr>
        <p:spPr/>
        <p:txBody>
          <a:bodyPr/>
          <a:lstStyle/>
          <a:p>
            <a:fld id="{2BA66009-EEE5-48A0-A1FA-9DCD24F1FB14}" type="slidenum">
              <a:rPr lang="en-US" smtClean="0"/>
              <a:t>5</a:t>
            </a:fld>
            <a:endParaRPr lang="en-US"/>
          </a:p>
        </p:txBody>
      </p:sp>
    </p:spTree>
    <p:extLst>
      <p:ext uri="{BB962C8B-B14F-4D97-AF65-F5344CB8AC3E}">
        <p14:creationId xmlns:p14="http://schemas.microsoft.com/office/powerpoint/2010/main" val="3240547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prayed Father forgive them for they don’t know what they’re doing and those who are calling us names, lying, cursing, or backstabbing us, or trying to destroy our lives don’t truly realize what they’re doing.  You are blessed when it happens to you.  Stephen prayed for his persecutors who stoned him to death &amp; Paul asked that those who didn’t support him but deserted him in trial at the end of his life not be charged with any sin. </a:t>
            </a:r>
          </a:p>
        </p:txBody>
      </p:sp>
      <p:sp>
        <p:nvSpPr>
          <p:cNvPr id="4" name="Slide Number Placeholder 3"/>
          <p:cNvSpPr>
            <a:spLocks noGrp="1"/>
          </p:cNvSpPr>
          <p:nvPr>
            <p:ph type="sldNum" sz="quarter" idx="10"/>
          </p:nvPr>
        </p:nvSpPr>
        <p:spPr/>
        <p:txBody>
          <a:bodyPr/>
          <a:lstStyle/>
          <a:p>
            <a:fld id="{2BA66009-EEE5-48A0-A1FA-9DCD24F1FB14}" type="slidenum">
              <a:rPr lang="en-US" smtClean="0"/>
              <a:t>6</a:t>
            </a:fld>
            <a:endParaRPr lang="en-US"/>
          </a:p>
        </p:txBody>
      </p:sp>
    </p:spTree>
    <p:extLst>
      <p:ext uri="{BB962C8B-B14F-4D97-AF65-F5344CB8AC3E}">
        <p14:creationId xmlns:p14="http://schemas.microsoft.com/office/powerpoint/2010/main" val="400100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learn this from our Lord that He washed the disciples feet- even the feet of Judas who betrayed him, Peter who denied him thrice even though he said he would never do it &amp; the rest of the apostles left him and fled when he was being arrested.  We must overcome evil with good instead of compromising with it so that others might be saved.  Kill them with kindness so that they might be kind.  </a:t>
            </a:r>
          </a:p>
        </p:txBody>
      </p:sp>
      <p:sp>
        <p:nvSpPr>
          <p:cNvPr id="4" name="Slide Number Placeholder 3"/>
          <p:cNvSpPr>
            <a:spLocks noGrp="1"/>
          </p:cNvSpPr>
          <p:nvPr>
            <p:ph type="sldNum" sz="quarter" idx="10"/>
          </p:nvPr>
        </p:nvSpPr>
        <p:spPr/>
        <p:txBody>
          <a:bodyPr/>
          <a:lstStyle/>
          <a:p>
            <a:fld id="{2BA66009-EEE5-48A0-A1FA-9DCD24F1FB14}" type="slidenum">
              <a:rPr lang="en-US" smtClean="0"/>
              <a:t>7</a:t>
            </a:fld>
            <a:endParaRPr lang="en-US"/>
          </a:p>
        </p:txBody>
      </p:sp>
    </p:spTree>
    <p:extLst>
      <p:ext uri="{BB962C8B-B14F-4D97-AF65-F5344CB8AC3E}">
        <p14:creationId xmlns:p14="http://schemas.microsoft.com/office/powerpoint/2010/main" val="2205175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cursing those who curse you bless them instead. Remember God sends His rain on the just and the unjust- He blessed those who curse Him everyday.  Speak reason which confers benefit.  Even though brothers hated Joseph so much they wanted to kill him for his dreams, sold him into slavery, Joseph didn’t retaliate but gave them the best of the land of Goshen when he was 2</a:t>
            </a:r>
            <a:r>
              <a:rPr lang="en-US" baseline="30000" dirty="0"/>
              <a:t>nd</a:t>
            </a:r>
            <a:r>
              <a:rPr lang="en-US" dirty="0"/>
              <a:t> in charge to Pharaoh.  When they were afraid Joseph would seek revenge on them after their father’s death, Joseph said, “Do not be afraid, for am I in God’s place?  As for you, you meant evil against me but God meant it for good to bring about this present result , to preserve many people alive” (Gen. </a:t>
            </a:r>
            <a:r>
              <a:rPr lang="en-US"/>
              <a:t>50:20). </a:t>
            </a:r>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8</a:t>
            </a:fld>
            <a:endParaRPr lang="en-US"/>
          </a:p>
        </p:txBody>
      </p:sp>
    </p:spTree>
    <p:extLst>
      <p:ext uri="{BB962C8B-B14F-4D97-AF65-F5344CB8AC3E}">
        <p14:creationId xmlns:p14="http://schemas.microsoft.com/office/powerpoint/2010/main" val="3797097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i="1" dirty="0" err="1">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1200" i="1" dirty="0" err="1">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“wrath, temper” “</a:t>
            </a:r>
            <a:r>
              <a:rPr lang="en-US" sz="1200" u="sng" dirty="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is that quality of self restraint in the face of provocation which does not hastily retaliate  or promptly punish; it is the opposite of anger, and   is associated with mercy. </a:t>
            </a:r>
            <a:r>
              <a:rPr lang="en-US" sz="1200" i="1" dirty="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is associated with hope</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u="sng" dirty="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 377).  How do you do that? Learn from the Lord!  How do you react</a:t>
            </a:r>
            <a:r>
              <a:rPr lang="en-US" sz="1200" baseline="0" dirty="0">
                <a:solidFill>
                  <a:schemeClr val="bg1"/>
                </a:solidFill>
                <a:latin typeface="Tahoma" panose="020B0604030504040204" pitchFamily="34" charset="0"/>
                <a:ea typeface="Tahoma" panose="020B0604030504040204" pitchFamily="34" charset="0"/>
                <a:cs typeface="Tahoma" panose="020B0604030504040204" pitchFamily="34" charset="0"/>
              </a:rPr>
              <a:t> when you suffer wrong?  Are you long tempered or short tempered?  You want to be respected, be respectful but they aren’t respectful to me?  Imitate Christ!  But they don’t deserve it.  Those who are hateful need that example of Christ.  They may never see it except from you &amp; possibly obey the gospel. </a:t>
            </a: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2BA66009-EEE5-48A0-A1FA-9DCD24F1FB14}" type="slidenum">
              <a:rPr lang="en-US" smtClean="0"/>
              <a:t>9</a:t>
            </a:fld>
            <a:endParaRPr lang="en-US"/>
          </a:p>
        </p:txBody>
      </p:sp>
    </p:spTree>
    <p:extLst>
      <p:ext uri="{BB962C8B-B14F-4D97-AF65-F5344CB8AC3E}">
        <p14:creationId xmlns:p14="http://schemas.microsoft.com/office/powerpoint/2010/main" val="801046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46FF3DA-2A26-4D0F-96F5-3161627693AA}"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2676423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6FF3DA-2A26-4D0F-96F5-3161627693AA}"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3847185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6FF3DA-2A26-4D0F-96F5-3161627693AA}"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1175429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6FF3DA-2A26-4D0F-96F5-3161627693AA}"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981008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6FF3DA-2A26-4D0F-96F5-3161627693AA}"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3413615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6FF3DA-2A26-4D0F-96F5-3161627693AA}"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3780454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6FF3DA-2A26-4D0F-96F5-3161627693AA}" type="datetimeFigureOut">
              <a:rPr lang="en-US" smtClean="0"/>
              <a:t>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118570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6FF3DA-2A26-4D0F-96F5-3161627693AA}" type="datetimeFigureOut">
              <a:rPr lang="en-US" smtClean="0"/>
              <a:t>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142325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FF3DA-2A26-4D0F-96F5-3161627693AA}" type="datetimeFigureOut">
              <a:rPr lang="en-US" smtClean="0"/>
              <a:t>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2648360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6FF3DA-2A26-4D0F-96F5-3161627693AA}"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93615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6FF3DA-2A26-4D0F-96F5-3161627693AA}"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98F5A-0283-45AE-B1C4-4E624C7BF76B}" type="slidenum">
              <a:rPr lang="en-US" smtClean="0"/>
              <a:t>‹#›</a:t>
            </a:fld>
            <a:endParaRPr lang="en-US"/>
          </a:p>
        </p:txBody>
      </p:sp>
    </p:spTree>
    <p:extLst>
      <p:ext uri="{BB962C8B-B14F-4D97-AF65-F5344CB8AC3E}">
        <p14:creationId xmlns:p14="http://schemas.microsoft.com/office/powerpoint/2010/main" val="128491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FF3DA-2A26-4D0F-96F5-3161627693AA}" type="datetimeFigureOut">
              <a:rPr lang="en-US" smtClean="0"/>
              <a:t>2/13/2022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98F5A-0283-45AE-B1C4-4E624C7BF76B}" type="slidenum">
              <a:rPr lang="en-US" smtClean="0"/>
              <a:t>‹#›</a:t>
            </a:fld>
            <a:endParaRPr lang="en-US"/>
          </a:p>
        </p:txBody>
      </p:sp>
    </p:spTree>
    <p:extLst>
      <p:ext uri="{BB962C8B-B14F-4D97-AF65-F5344CB8AC3E}">
        <p14:creationId xmlns:p14="http://schemas.microsoft.com/office/powerpoint/2010/main" val="3910815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6C71D-8E81-42D0-9CA3-8FA3487CDCA0}"/>
              </a:ext>
            </a:extLst>
          </p:cNvPr>
          <p:cNvSpPr>
            <a:spLocks noGrp="1"/>
          </p:cNvSpPr>
          <p:nvPr>
            <p:ph type="title"/>
          </p:nvPr>
        </p:nvSpPr>
        <p:spPr>
          <a:xfrm>
            <a:off x="0" y="1"/>
            <a:ext cx="12192000" cy="1019330"/>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BB7BD81-EBF5-4349-A876-1653E5047EEB}"/>
              </a:ext>
            </a:extLst>
          </p:cNvPr>
          <p:cNvSpPr>
            <a:spLocks noGrp="1"/>
          </p:cNvSpPr>
          <p:nvPr>
            <p:ph idx="1"/>
          </p:nvPr>
        </p:nvSpPr>
        <p:spPr>
          <a:xfrm>
            <a:off x="0" y="1154243"/>
            <a:ext cx="12192000" cy="5703756"/>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21s On Bended Knee I Come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133 Banner of the Cross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183 ‘Tis Midnight and on Olive’s Brow</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366 Rescue the Perishing</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Sermon- “Love Suffers Long and is Kind”</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333 Jesus Will Give You Rest</a:t>
            </a:r>
          </a:p>
        </p:txBody>
      </p:sp>
    </p:spTree>
    <p:extLst>
      <p:ext uri="{BB962C8B-B14F-4D97-AF65-F5344CB8AC3E}">
        <p14:creationId xmlns:p14="http://schemas.microsoft.com/office/powerpoint/2010/main" val="2524455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6C71D-8E81-42D0-9CA3-8FA3487CDCA0}"/>
              </a:ext>
            </a:extLst>
          </p:cNvPr>
          <p:cNvSpPr>
            <a:spLocks noGrp="1"/>
          </p:cNvSpPr>
          <p:nvPr>
            <p:ph type="title"/>
          </p:nvPr>
        </p:nvSpPr>
        <p:spPr>
          <a:xfrm>
            <a:off x="0" y="1"/>
            <a:ext cx="12192000" cy="1019330"/>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BB7BD81-EBF5-4349-A876-1653E5047EEB}"/>
              </a:ext>
            </a:extLst>
          </p:cNvPr>
          <p:cNvSpPr>
            <a:spLocks noGrp="1"/>
          </p:cNvSpPr>
          <p:nvPr>
            <p:ph idx="1"/>
          </p:nvPr>
        </p:nvSpPr>
        <p:spPr>
          <a:xfrm>
            <a:off x="0" y="1154243"/>
            <a:ext cx="12192000" cy="5703756"/>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21s On Bended Knee I Come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133 Banner of the Cross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183 ‘Tis Midnight and on Olive’s Brow</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366 Rescue the Perishing</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Sermon- “Love Suffers Long and is Kind”</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333 Jesus Will Give You Rest</a:t>
            </a:r>
          </a:p>
        </p:txBody>
      </p:sp>
    </p:spTree>
    <p:extLst>
      <p:ext uri="{BB962C8B-B14F-4D97-AF65-F5344CB8AC3E}">
        <p14:creationId xmlns:p14="http://schemas.microsoft.com/office/powerpoint/2010/main" val="2226949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20232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p>
        </p:txBody>
      </p:sp>
      <p:sp>
        <p:nvSpPr>
          <p:cNvPr id="3" name="Content Placeholder 2"/>
          <p:cNvSpPr>
            <a:spLocks noGrp="1"/>
          </p:cNvSpPr>
          <p:nvPr>
            <p:ph idx="1"/>
          </p:nvPr>
        </p:nvSpPr>
        <p:spPr>
          <a:xfrm>
            <a:off x="0" y="982980"/>
            <a:ext cx="12192000" cy="5875019"/>
          </a:xfrm>
        </p:spPr>
        <p:txBody>
          <a:bodyPr>
            <a:normAutofit/>
          </a:bodyPr>
          <a:lstStyle/>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501921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p>
        </p:txBody>
      </p:sp>
      <p:sp>
        <p:nvSpPr>
          <p:cNvPr id="3" name="Content Placeholder 2"/>
          <p:cNvSpPr>
            <a:spLocks noGrp="1"/>
          </p:cNvSpPr>
          <p:nvPr>
            <p:ph idx="1"/>
          </p:nvPr>
        </p:nvSpPr>
        <p:spPr>
          <a:xfrm>
            <a:off x="0" y="982980"/>
            <a:ext cx="12192000" cy="5875019"/>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Treat others the way you want to be treated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(Matthew 7:12)</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09767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p>
        </p:txBody>
      </p:sp>
      <p:sp>
        <p:nvSpPr>
          <p:cNvPr id="3" name="Content Placeholder 2"/>
          <p:cNvSpPr>
            <a:spLocks noGrp="1"/>
          </p:cNvSpPr>
          <p:nvPr>
            <p:ph idx="1"/>
          </p:nvPr>
        </p:nvSpPr>
        <p:spPr>
          <a:xfrm>
            <a:off x="0" y="982980"/>
            <a:ext cx="12192000" cy="5875019"/>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Treat others the way you want to be treated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(Matthew 7:12)</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Love your enemies, don’t hate them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(Romans 5:10; Matthew 5:43-48)</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771105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p>
        </p:txBody>
      </p:sp>
      <p:sp>
        <p:nvSpPr>
          <p:cNvPr id="3" name="Content Placeholder 2"/>
          <p:cNvSpPr>
            <a:spLocks noGrp="1"/>
          </p:cNvSpPr>
          <p:nvPr>
            <p:ph idx="1"/>
          </p:nvPr>
        </p:nvSpPr>
        <p:spPr>
          <a:xfrm>
            <a:off x="0" y="982980"/>
            <a:ext cx="12192000" cy="5875019"/>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Treat others the way you want to be treated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(Matthew 7:12)</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Love your enemies, don’t hate them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(Romans 5:10; Matthew 5:44)</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Pray for those who persecute &amp; insult you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23:34; Matthew 5:10-12; 43-48)</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62262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p>
        </p:txBody>
      </p:sp>
      <p:sp>
        <p:nvSpPr>
          <p:cNvPr id="3" name="Content Placeholder 2"/>
          <p:cNvSpPr>
            <a:spLocks noGrp="1"/>
          </p:cNvSpPr>
          <p:nvPr>
            <p:ph idx="1"/>
          </p:nvPr>
        </p:nvSpPr>
        <p:spPr>
          <a:xfrm>
            <a:off x="0" y="982980"/>
            <a:ext cx="12192000" cy="5875019"/>
          </a:xfrm>
        </p:spPr>
        <p:txBody>
          <a:bodyPr/>
          <a:lstStyle/>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 good to those who hate you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6:27; Romans 12:19-21; 1 Peter 2:11-12) </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836423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p>
        </p:txBody>
      </p:sp>
      <p:sp>
        <p:nvSpPr>
          <p:cNvPr id="3" name="Content Placeholder 2"/>
          <p:cNvSpPr>
            <a:spLocks noGrp="1"/>
          </p:cNvSpPr>
          <p:nvPr>
            <p:ph idx="1"/>
          </p:nvPr>
        </p:nvSpPr>
        <p:spPr>
          <a:xfrm>
            <a:off x="0" y="982980"/>
            <a:ext cx="12192000" cy="5875019"/>
          </a:xfrm>
        </p:spPr>
        <p:txBody>
          <a:bodyPr/>
          <a:lstStyle/>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 good to those who hate you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6:27; Romans 12:19-21; 1 Peter 2:11-12) </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Bless those who curse you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6:28; Romans 12:14; 1 Peter 3:8-9)</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793517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80"/>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Love Suffers Long and is Kind</a:t>
            </a:r>
          </a:p>
        </p:txBody>
      </p:sp>
      <p:sp>
        <p:nvSpPr>
          <p:cNvPr id="3" name="Content Placeholder 2"/>
          <p:cNvSpPr>
            <a:spLocks noGrp="1"/>
          </p:cNvSpPr>
          <p:nvPr>
            <p:ph idx="1"/>
          </p:nvPr>
        </p:nvSpPr>
        <p:spPr>
          <a:xfrm>
            <a:off x="0" y="982980"/>
            <a:ext cx="12192000" cy="5875019"/>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treating others the way you want to be treated?</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loving or hating your enemies? </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praying for your persecutors or desiring revenge?</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doing good to those who hate you?</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Are you blessing those who curse you or condemning them?</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God’s longsuffering is waiting your response (1 Pt. 3:20-21)!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73375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1333</TotalTime>
  <Words>1196</Words>
  <Application>Microsoft Office PowerPoint</Application>
  <PresentationFormat>Widescreen</PresentationFormat>
  <Paragraphs>91</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Love Suffers Long and is Kind</vt:lpstr>
      <vt:lpstr>Love Suffers Long and is Kind</vt:lpstr>
      <vt:lpstr>Love Suffers Long and is Kind</vt:lpstr>
      <vt:lpstr>Love Suffers Long and is Kind</vt:lpstr>
      <vt:lpstr>Love Suffers Long and is Kind</vt:lpstr>
      <vt:lpstr>Love Suffers Long and is Kind</vt:lpstr>
      <vt:lpstr>Love Suffers Long and is Kind</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26</cp:revision>
  <dcterms:created xsi:type="dcterms:W3CDTF">2019-10-26T19:50:35Z</dcterms:created>
  <dcterms:modified xsi:type="dcterms:W3CDTF">2022-02-14T14:27:55Z</dcterms:modified>
</cp:coreProperties>
</file>