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81" r:id="rId2"/>
    <p:sldId id="256" r:id="rId3"/>
    <p:sldId id="267" r:id="rId4"/>
    <p:sldId id="270" r:id="rId5"/>
    <p:sldId id="275" r:id="rId6"/>
    <p:sldId id="271" r:id="rId7"/>
    <p:sldId id="272" r:id="rId8"/>
    <p:sldId id="273" r:id="rId9"/>
    <p:sldId id="274" r:id="rId10"/>
    <p:sldId id="269" r:id="rId11"/>
    <p:sldId id="276" r:id="rId12"/>
    <p:sldId id="277" r:id="rId13"/>
    <p:sldId id="278" r:id="rId14"/>
    <p:sldId id="279" r:id="rId15"/>
    <p:sldId id="280" r:id="rId16"/>
    <p:sldId id="282" r:id="rId17"/>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6" d="100"/>
          <a:sy n="66" d="100"/>
        </p:scale>
        <p:origin x="17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129BDDBB-59FC-4512-91D7-D7A6D9ADF38F}"/>
    <pc:docChg chg="custSel addSld modSld sldOrd">
      <pc:chgData name="Bettye Locklair" userId="c2d7acf3736df889" providerId="LiveId" clId="{129BDDBB-59FC-4512-91D7-D7A6D9ADF38F}" dt="2022-03-13T21:59:24.211" v="222"/>
      <pc:docMkLst>
        <pc:docMk/>
      </pc:docMkLst>
      <pc:sldChg chg="modSp mod">
        <pc:chgData name="Bettye Locklair" userId="c2d7acf3736df889" providerId="LiveId" clId="{129BDDBB-59FC-4512-91D7-D7A6D9ADF38F}" dt="2022-03-13T20:16:12.013" v="3" actId="207"/>
        <pc:sldMkLst>
          <pc:docMk/>
          <pc:sldMk cId="303055391" sldId="272"/>
        </pc:sldMkLst>
        <pc:graphicFrameChg chg="modGraphic">
          <ac:chgData name="Bettye Locklair" userId="c2d7acf3736df889" providerId="LiveId" clId="{129BDDBB-59FC-4512-91D7-D7A6D9ADF38F}" dt="2022-03-13T20:16:12.013" v="3" actId="207"/>
          <ac:graphicFrameMkLst>
            <pc:docMk/>
            <pc:sldMk cId="303055391" sldId="272"/>
            <ac:graphicFrameMk id="4" creationId="{F3444E1C-A05F-42E4-B513-2C80CB2FA371}"/>
          </ac:graphicFrameMkLst>
        </pc:graphicFrameChg>
      </pc:sldChg>
      <pc:sldChg chg="modSp mod">
        <pc:chgData name="Bettye Locklair" userId="c2d7acf3736df889" providerId="LiveId" clId="{129BDDBB-59FC-4512-91D7-D7A6D9ADF38F}" dt="2022-03-13T20:16:20.380" v="4" actId="207"/>
        <pc:sldMkLst>
          <pc:docMk/>
          <pc:sldMk cId="2576755284" sldId="274"/>
        </pc:sldMkLst>
        <pc:graphicFrameChg chg="modGraphic">
          <ac:chgData name="Bettye Locklair" userId="c2d7acf3736df889" providerId="LiveId" clId="{129BDDBB-59FC-4512-91D7-D7A6D9ADF38F}" dt="2022-03-13T20:16:20.380" v="4" actId="207"/>
          <ac:graphicFrameMkLst>
            <pc:docMk/>
            <pc:sldMk cId="2576755284" sldId="274"/>
            <ac:graphicFrameMk id="4" creationId="{F3444E1C-A05F-42E4-B513-2C80CB2FA371}"/>
          </ac:graphicFrameMkLst>
        </pc:graphicFrameChg>
      </pc:sldChg>
      <pc:sldChg chg="modSp mod">
        <pc:chgData name="Bettye Locklair" userId="c2d7acf3736df889" providerId="LiveId" clId="{129BDDBB-59FC-4512-91D7-D7A6D9ADF38F}" dt="2022-03-13T20:16:02.901" v="2" actId="207"/>
        <pc:sldMkLst>
          <pc:docMk/>
          <pc:sldMk cId="1212887825" sldId="275"/>
        </pc:sldMkLst>
        <pc:graphicFrameChg chg="modGraphic">
          <ac:chgData name="Bettye Locklair" userId="c2d7acf3736df889" providerId="LiveId" clId="{129BDDBB-59FC-4512-91D7-D7A6D9ADF38F}" dt="2022-03-13T20:16:02.901" v="2" actId="207"/>
          <ac:graphicFrameMkLst>
            <pc:docMk/>
            <pc:sldMk cId="1212887825" sldId="275"/>
            <ac:graphicFrameMk id="4" creationId="{F3444E1C-A05F-42E4-B513-2C80CB2FA371}"/>
          </ac:graphicFrameMkLst>
        </pc:graphicFrameChg>
      </pc:sldChg>
      <pc:sldChg chg="modSp mod">
        <pc:chgData name="Bettye Locklair" userId="c2d7acf3736df889" providerId="LiveId" clId="{129BDDBB-59FC-4512-91D7-D7A6D9ADF38F}" dt="2022-03-13T20:16:28.725" v="5" actId="207"/>
        <pc:sldMkLst>
          <pc:docMk/>
          <pc:sldMk cId="3653139398" sldId="276"/>
        </pc:sldMkLst>
        <pc:graphicFrameChg chg="modGraphic">
          <ac:chgData name="Bettye Locklair" userId="c2d7acf3736df889" providerId="LiveId" clId="{129BDDBB-59FC-4512-91D7-D7A6D9ADF38F}" dt="2022-03-13T20:16:28.725" v="5" actId="207"/>
          <ac:graphicFrameMkLst>
            <pc:docMk/>
            <pc:sldMk cId="3653139398" sldId="276"/>
            <ac:graphicFrameMk id="4" creationId="{F3444E1C-A05F-42E4-B513-2C80CB2FA371}"/>
          </ac:graphicFrameMkLst>
        </pc:graphicFrameChg>
      </pc:sldChg>
      <pc:sldChg chg="modSp mod">
        <pc:chgData name="Bettye Locklair" userId="c2d7acf3736df889" providerId="LiveId" clId="{129BDDBB-59FC-4512-91D7-D7A6D9ADF38F}" dt="2022-03-13T20:16:40.035" v="6" actId="207"/>
        <pc:sldMkLst>
          <pc:docMk/>
          <pc:sldMk cId="3758000159" sldId="278"/>
        </pc:sldMkLst>
        <pc:graphicFrameChg chg="modGraphic">
          <ac:chgData name="Bettye Locklair" userId="c2d7acf3736df889" providerId="LiveId" clId="{129BDDBB-59FC-4512-91D7-D7A6D9ADF38F}" dt="2022-03-13T20:16:40.035" v="6" actId="207"/>
          <ac:graphicFrameMkLst>
            <pc:docMk/>
            <pc:sldMk cId="3758000159" sldId="278"/>
            <ac:graphicFrameMk id="4" creationId="{F3444E1C-A05F-42E4-B513-2C80CB2FA371}"/>
          </ac:graphicFrameMkLst>
        </pc:graphicFrameChg>
      </pc:sldChg>
      <pc:sldChg chg="modSp mod">
        <pc:chgData name="Bettye Locklair" userId="c2d7acf3736df889" providerId="LiveId" clId="{129BDDBB-59FC-4512-91D7-D7A6D9ADF38F}" dt="2022-03-13T20:15:37.706" v="1" actId="6549"/>
        <pc:sldMkLst>
          <pc:docMk/>
          <pc:sldMk cId="3186307844" sldId="279"/>
        </pc:sldMkLst>
        <pc:graphicFrameChg chg="modGraphic">
          <ac:chgData name="Bettye Locklair" userId="c2d7acf3736df889" providerId="LiveId" clId="{129BDDBB-59FC-4512-91D7-D7A6D9ADF38F}" dt="2022-03-13T20:15:37.706" v="1" actId="6549"/>
          <ac:graphicFrameMkLst>
            <pc:docMk/>
            <pc:sldMk cId="3186307844" sldId="279"/>
            <ac:graphicFrameMk id="4" creationId="{F3444E1C-A05F-42E4-B513-2C80CB2FA371}"/>
          </ac:graphicFrameMkLst>
        </pc:graphicFrameChg>
      </pc:sldChg>
      <pc:sldChg chg="modSp mod">
        <pc:chgData name="Bettye Locklair" userId="c2d7acf3736df889" providerId="LiveId" clId="{129BDDBB-59FC-4512-91D7-D7A6D9ADF38F}" dt="2022-03-13T20:16:48.716" v="7" actId="207"/>
        <pc:sldMkLst>
          <pc:docMk/>
          <pc:sldMk cId="2812805931" sldId="280"/>
        </pc:sldMkLst>
        <pc:graphicFrameChg chg="modGraphic">
          <ac:chgData name="Bettye Locklair" userId="c2d7acf3736df889" providerId="LiveId" clId="{129BDDBB-59FC-4512-91D7-D7A6D9ADF38F}" dt="2022-03-13T20:16:48.716" v="7" actId="207"/>
          <ac:graphicFrameMkLst>
            <pc:docMk/>
            <pc:sldMk cId="2812805931" sldId="280"/>
            <ac:graphicFrameMk id="4" creationId="{F3444E1C-A05F-42E4-B513-2C80CB2FA371}"/>
          </ac:graphicFrameMkLst>
        </pc:graphicFrameChg>
      </pc:sldChg>
      <pc:sldChg chg="modSp new mod ord setBg modNotesTx">
        <pc:chgData name="Bettye Locklair" userId="c2d7acf3736df889" providerId="LiveId" clId="{129BDDBB-59FC-4512-91D7-D7A6D9ADF38F}" dt="2022-03-13T21:59:24.211" v="222"/>
        <pc:sldMkLst>
          <pc:docMk/>
          <pc:sldMk cId="547915331" sldId="281"/>
        </pc:sldMkLst>
        <pc:spChg chg="mod">
          <ac:chgData name="Bettye Locklair" userId="c2d7acf3736df889" providerId="LiveId" clId="{129BDDBB-59FC-4512-91D7-D7A6D9ADF38F}" dt="2022-03-13T21:50:11.817" v="47" actId="122"/>
          <ac:spMkLst>
            <pc:docMk/>
            <pc:sldMk cId="547915331" sldId="281"/>
            <ac:spMk id="2" creationId="{0DC44CA4-D4BA-41F5-AC01-F091ED764622}"/>
          </ac:spMkLst>
        </pc:spChg>
        <pc:spChg chg="mod">
          <ac:chgData name="Bettye Locklair" userId="c2d7acf3736df889" providerId="LiveId" clId="{129BDDBB-59FC-4512-91D7-D7A6D9ADF38F}" dt="2022-03-13T21:58:51.082" v="218" actId="20577"/>
          <ac:spMkLst>
            <pc:docMk/>
            <pc:sldMk cId="547915331" sldId="281"/>
            <ac:spMk id="3" creationId="{B7B650DA-FF46-4884-8E96-72445CDAECE9}"/>
          </ac:spMkLst>
        </pc:spChg>
      </pc:sldChg>
      <pc:sldChg chg="add ord">
        <pc:chgData name="Bettye Locklair" userId="c2d7acf3736df889" providerId="LiveId" clId="{129BDDBB-59FC-4512-91D7-D7A6D9ADF38F}" dt="2022-03-13T21:59:04.589" v="221"/>
        <pc:sldMkLst>
          <pc:docMk/>
          <pc:sldMk cId="1228280118" sldId="28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025F54FD-526C-4CF8-8792-8EE5001EA31B}" type="datetimeFigureOut">
              <a:rPr lang="en-US" smtClean="0"/>
              <a:t>3/12/2022</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72F6F7FE-4A2F-411D-9553-02B146D11672}" type="slidenum">
              <a:rPr lang="en-US" smtClean="0"/>
              <a:t>‹#›</a:t>
            </a:fld>
            <a:endParaRPr lang="en-US"/>
          </a:p>
        </p:txBody>
      </p:sp>
    </p:spTree>
    <p:extLst>
      <p:ext uri="{BB962C8B-B14F-4D97-AF65-F5344CB8AC3E}">
        <p14:creationId xmlns:p14="http://schemas.microsoft.com/office/powerpoint/2010/main" val="2727303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b="0" i="0" dirty="0">
                <a:solidFill>
                  <a:srgbClr val="3F464D"/>
                </a:solidFill>
                <a:effectLst/>
                <a:latin typeface="Lato" panose="020B0604020202020204" pitchFamily="34" charset="0"/>
              </a:rPr>
              <a:t>How many enjoyed getting up an hour earlier today because of DST? Likely very few. Temptation to be grumpy out of sorts, routines, habits, eating, taking medicine, internal clock.  Makes us think about time.  Redeeming the time, Thayer, </a:t>
            </a:r>
            <a:r>
              <a:rPr lang="en-US" b="0" i="0" dirty="0">
                <a:solidFill>
                  <a:srgbClr val="333333"/>
                </a:solidFill>
                <a:effectLst/>
                <a:latin typeface="Constantia" panose="02030602050306030303" pitchFamily="18" charset="0"/>
              </a:rPr>
              <a:t>“the meaning seems to be </a:t>
            </a:r>
            <a:r>
              <a:rPr lang="en-US" b="0" i="1" dirty="0">
                <a:solidFill>
                  <a:srgbClr val="333333"/>
                </a:solidFill>
                <a:effectLst/>
                <a:latin typeface="Constantia" panose="02030602050306030303" pitchFamily="18" charset="0"/>
              </a:rPr>
              <a:t>to make a wise and sacred use of every opportunity for doing good,</a:t>
            </a:r>
            <a:r>
              <a:rPr lang="en-US" b="0" i="0" dirty="0">
                <a:solidFill>
                  <a:srgbClr val="333333"/>
                </a:solidFill>
                <a:effectLst/>
                <a:latin typeface="Constantia" panose="02030602050306030303" pitchFamily="18" charset="0"/>
              </a:rPr>
              <a:t> so that zeal and well-doing are as it were the purchase-money by which we make the time our own.” In other words, redeeming the time isn’t about buying back wasted time—it’s about dedicating ourselves to using future time wisely.</a:t>
            </a:r>
          </a:p>
          <a:p>
            <a:pPr algn="just"/>
            <a:r>
              <a:rPr lang="en-US" b="0" i="0" dirty="0">
                <a:solidFill>
                  <a:srgbClr val="333333"/>
                </a:solidFill>
                <a:effectLst/>
                <a:latin typeface="Constantia" panose="02030602050306030303" pitchFamily="18" charset="0"/>
              </a:rPr>
              <a:t>The context of the verse certainly seems to bear that thought out. In the chapter, Paul encourages the Ephesians to “walk in love,” to “walk as children of light” and to “walk circumspectly” (</a:t>
            </a:r>
            <a:r>
              <a:rPr lang="en-US" b="0" i="0" u="none" strike="noStrike" dirty="0">
                <a:solidFill>
                  <a:srgbClr val="333333"/>
                </a:solidFill>
                <a:effectLst/>
                <a:latin typeface="Constantia" panose="02030602050306030303" pitchFamily="18" charset="0"/>
              </a:rPr>
              <a:t>Ephesians 5:2</a:t>
            </a:r>
            <a:r>
              <a:rPr lang="en-US" b="0" i="0" dirty="0">
                <a:solidFill>
                  <a:srgbClr val="333333"/>
                </a:solidFill>
                <a:effectLst/>
                <a:latin typeface="Constantia" panose="02030602050306030303" pitchFamily="18" charset="0"/>
              </a:rPr>
              <a:t>, </a:t>
            </a:r>
            <a:r>
              <a:rPr lang="en-US" b="0" i="0" u="none" strike="noStrike" dirty="0">
                <a:solidFill>
                  <a:srgbClr val="333333"/>
                </a:solidFill>
                <a:effectLst/>
                <a:latin typeface="Constantia" panose="02030602050306030303" pitchFamily="18" charset="0"/>
              </a:rPr>
              <a:t>8</a:t>
            </a:r>
            <a:r>
              <a:rPr lang="en-US" b="0" i="0" dirty="0">
                <a:solidFill>
                  <a:srgbClr val="333333"/>
                </a:solidFill>
                <a:effectLst/>
                <a:latin typeface="Constantia" panose="02030602050306030303" pitchFamily="18" charset="0"/>
              </a:rPr>
              <a:t>, </a:t>
            </a:r>
            <a:r>
              <a:rPr lang="en-US" b="0" i="0" u="none" strike="noStrike" dirty="0">
                <a:solidFill>
                  <a:srgbClr val="333333"/>
                </a:solidFill>
                <a:effectLst/>
                <a:latin typeface="Constantia" panose="02030602050306030303" pitchFamily="18" charset="0"/>
              </a:rPr>
              <a:t>15</a:t>
            </a:r>
            <a:r>
              <a:rPr lang="en-US" b="0" i="0" dirty="0">
                <a:solidFill>
                  <a:srgbClr val="333333"/>
                </a:solidFill>
                <a:effectLst/>
                <a:latin typeface="Constantia" panose="02030602050306030303" pitchFamily="18" charset="0"/>
              </a:rPr>
              <a:t>). Again and again, Paul uses the imagery of movement, reminding us that redeeming the time is something we can only do by </a:t>
            </a:r>
            <a:r>
              <a:rPr lang="en-US" b="0" i="1" dirty="0">
                <a:solidFill>
                  <a:srgbClr val="333333"/>
                </a:solidFill>
                <a:effectLst/>
                <a:latin typeface="Constantia" panose="02030602050306030303" pitchFamily="18" charset="0"/>
              </a:rPr>
              <a:t>moving forward.</a:t>
            </a:r>
            <a:endParaRPr lang="en-US" b="0" i="0" dirty="0">
              <a:solidFill>
                <a:srgbClr val="333333"/>
              </a:solidFill>
              <a:effectLst/>
              <a:latin typeface="Constantia" panose="02030602050306030303" pitchFamily="18" charset="0"/>
            </a:endParaRPr>
          </a:p>
          <a:p>
            <a:endParaRPr lang="en-US" dirty="0"/>
          </a:p>
        </p:txBody>
      </p:sp>
      <p:sp>
        <p:nvSpPr>
          <p:cNvPr id="4" name="Slide Number Placeholder 3"/>
          <p:cNvSpPr>
            <a:spLocks noGrp="1"/>
          </p:cNvSpPr>
          <p:nvPr>
            <p:ph type="sldNum" sz="quarter" idx="5"/>
          </p:nvPr>
        </p:nvSpPr>
        <p:spPr/>
        <p:txBody>
          <a:bodyPr/>
          <a:lstStyle/>
          <a:p>
            <a:fld id="{72F6F7FE-4A2F-411D-9553-02B146D11672}" type="slidenum">
              <a:rPr lang="en-US" smtClean="0"/>
              <a:t>1</a:t>
            </a:fld>
            <a:endParaRPr lang="en-US"/>
          </a:p>
        </p:txBody>
      </p:sp>
    </p:spTree>
    <p:extLst>
      <p:ext uri="{BB962C8B-B14F-4D97-AF65-F5344CB8AC3E}">
        <p14:creationId xmlns:p14="http://schemas.microsoft.com/office/powerpoint/2010/main" val="242463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b="0" i="0" dirty="0">
                <a:solidFill>
                  <a:srgbClr val="3F464D"/>
                </a:solidFill>
                <a:effectLst/>
                <a:latin typeface="Lato" panose="020B0604020202020204" pitchFamily="34" charset="0"/>
              </a:rPr>
              <a:t>How many enjoyed getting up an hour earlier today because of DST? Likely very few. Temptation to be grumpy out of sorts, routines, habits, eating, taking medicine, internal clock.  Makes us think about time.  Redeeming the time, Thayer, </a:t>
            </a:r>
            <a:r>
              <a:rPr lang="en-US" b="0" i="0" dirty="0">
                <a:solidFill>
                  <a:srgbClr val="333333"/>
                </a:solidFill>
                <a:effectLst/>
                <a:latin typeface="Constantia" panose="02030602050306030303" pitchFamily="18" charset="0"/>
              </a:rPr>
              <a:t>“the meaning seems to be </a:t>
            </a:r>
            <a:r>
              <a:rPr lang="en-US" b="0" i="1" dirty="0">
                <a:solidFill>
                  <a:srgbClr val="333333"/>
                </a:solidFill>
                <a:effectLst/>
                <a:latin typeface="Constantia" panose="02030602050306030303" pitchFamily="18" charset="0"/>
              </a:rPr>
              <a:t>to make a wise and sacred use of every opportunity for doing good,</a:t>
            </a:r>
            <a:r>
              <a:rPr lang="en-US" b="0" i="0" dirty="0">
                <a:solidFill>
                  <a:srgbClr val="333333"/>
                </a:solidFill>
                <a:effectLst/>
                <a:latin typeface="Constantia" panose="02030602050306030303" pitchFamily="18" charset="0"/>
              </a:rPr>
              <a:t> so that zeal and well-doing are as it were the purchase-money by which we make the time our own.” In other words, redeeming the time isn’t about buying back wasted time—it’s about dedicating ourselves to using future time wisely.</a:t>
            </a:r>
          </a:p>
          <a:p>
            <a:pPr algn="just"/>
            <a:r>
              <a:rPr lang="en-US" b="0" i="0" dirty="0">
                <a:solidFill>
                  <a:srgbClr val="333333"/>
                </a:solidFill>
                <a:effectLst/>
                <a:latin typeface="Constantia" panose="02030602050306030303" pitchFamily="18" charset="0"/>
              </a:rPr>
              <a:t>The context of the verse certainly seems to bear that thought out. In the chapter, Paul encourages the Ephesians to “walk in love,” to “walk as children of light” and to “walk circumspectly” (</a:t>
            </a:r>
            <a:r>
              <a:rPr lang="en-US" b="0" i="0" u="none" strike="noStrike" dirty="0">
                <a:solidFill>
                  <a:srgbClr val="333333"/>
                </a:solidFill>
                <a:effectLst/>
                <a:latin typeface="Constantia" panose="02030602050306030303" pitchFamily="18" charset="0"/>
              </a:rPr>
              <a:t>Ephesians 5:2</a:t>
            </a:r>
            <a:r>
              <a:rPr lang="en-US" b="0" i="0" dirty="0">
                <a:solidFill>
                  <a:srgbClr val="333333"/>
                </a:solidFill>
                <a:effectLst/>
                <a:latin typeface="Constantia" panose="02030602050306030303" pitchFamily="18" charset="0"/>
              </a:rPr>
              <a:t>, </a:t>
            </a:r>
            <a:r>
              <a:rPr lang="en-US" b="0" i="0" u="none" strike="noStrike" dirty="0">
                <a:solidFill>
                  <a:srgbClr val="333333"/>
                </a:solidFill>
                <a:effectLst/>
                <a:latin typeface="Constantia" panose="02030602050306030303" pitchFamily="18" charset="0"/>
              </a:rPr>
              <a:t>8</a:t>
            </a:r>
            <a:r>
              <a:rPr lang="en-US" b="0" i="0" dirty="0">
                <a:solidFill>
                  <a:srgbClr val="333333"/>
                </a:solidFill>
                <a:effectLst/>
                <a:latin typeface="Constantia" panose="02030602050306030303" pitchFamily="18" charset="0"/>
              </a:rPr>
              <a:t>, </a:t>
            </a:r>
            <a:r>
              <a:rPr lang="en-US" b="0" i="0" u="none" strike="noStrike" dirty="0">
                <a:solidFill>
                  <a:srgbClr val="333333"/>
                </a:solidFill>
                <a:effectLst/>
                <a:latin typeface="Constantia" panose="02030602050306030303" pitchFamily="18" charset="0"/>
              </a:rPr>
              <a:t>15</a:t>
            </a:r>
            <a:r>
              <a:rPr lang="en-US" b="0" i="0" dirty="0">
                <a:solidFill>
                  <a:srgbClr val="333333"/>
                </a:solidFill>
                <a:effectLst/>
                <a:latin typeface="Constantia" panose="02030602050306030303" pitchFamily="18" charset="0"/>
              </a:rPr>
              <a:t>). Again and again, Paul uses the imagery of movement, reminding us that redeeming the time is something we can only do by </a:t>
            </a:r>
            <a:r>
              <a:rPr lang="en-US" b="0" i="1" dirty="0">
                <a:solidFill>
                  <a:srgbClr val="333333"/>
                </a:solidFill>
                <a:effectLst/>
                <a:latin typeface="Constantia" panose="02030602050306030303" pitchFamily="18" charset="0"/>
              </a:rPr>
              <a:t>moving forward.</a:t>
            </a:r>
            <a:endParaRPr lang="en-US" b="0" i="0" dirty="0">
              <a:solidFill>
                <a:srgbClr val="333333"/>
              </a:solidFill>
              <a:effectLst/>
              <a:latin typeface="Constantia" panose="02030602050306030303" pitchFamily="18" charset="0"/>
            </a:endParaRPr>
          </a:p>
          <a:p>
            <a:endParaRPr lang="en-US" dirty="0"/>
          </a:p>
        </p:txBody>
      </p:sp>
      <p:sp>
        <p:nvSpPr>
          <p:cNvPr id="4" name="Slide Number Placeholder 3"/>
          <p:cNvSpPr>
            <a:spLocks noGrp="1"/>
          </p:cNvSpPr>
          <p:nvPr>
            <p:ph type="sldNum" sz="quarter" idx="5"/>
          </p:nvPr>
        </p:nvSpPr>
        <p:spPr/>
        <p:txBody>
          <a:bodyPr/>
          <a:lstStyle/>
          <a:p>
            <a:fld id="{72F6F7FE-4A2F-411D-9553-02B146D11672}" type="slidenum">
              <a:rPr lang="en-US" smtClean="0"/>
              <a:t>2</a:t>
            </a:fld>
            <a:endParaRPr lang="en-US"/>
          </a:p>
        </p:txBody>
      </p:sp>
    </p:spTree>
    <p:extLst>
      <p:ext uri="{BB962C8B-B14F-4D97-AF65-F5344CB8AC3E}">
        <p14:creationId xmlns:p14="http://schemas.microsoft.com/office/powerpoint/2010/main" val="2821911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5BDE6-96F4-4175-8329-9069AC6FF2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84C22B-2646-4AFA-BD97-BDBA798BE9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46942D-1CD7-4CBF-AC38-E2DFDA9C88CC}"/>
              </a:ext>
            </a:extLst>
          </p:cNvPr>
          <p:cNvSpPr>
            <a:spLocks noGrp="1"/>
          </p:cNvSpPr>
          <p:nvPr>
            <p:ph type="dt" sz="half" idx="10"/>
          </p:nvPr>
        </p:nvSpPr>
        <p:spPr/>
        <p:txBody>
          <a:bodyPr/>
          <a:lstStyle/>
          <a:p>
            <a:fld id="{9006A203-4353-45BE-B5B2-60FA9FDC82F8}" type="datetimeFigureOut">
              <a:rPr lang="en-US" smtClean="0"/>
              <a:t>3/12/2022</a:t>
            </a:fld>
            <a:endParaRPr lang="en-US"/>
          </a:p>
        </p:txBody>
      </p:sp>
      <p:sp>
        <p:nvSpPr>
          <p:cNvPr id="5" name="Footer Placeholder 4">
            <a:extLst>
              <a:ext uri="{FF2B5EF4-FFF2-40B4-BE49-F238E27FC236}">
                <a16:creationId xmlns:a16="http://schemas.microsoft.com/office/drawing/2014/main" id="{C4017226-8BC7-4ACC-A6EB-F3238DA0C4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A438B8-F6E2-42F1-8C33-11344A808B54}"/>
              </a:ext>
            </a:extLst>
          </p:cNvPr>
          <p:cNvSpPr>
            <a:spLocks noGrp="1"/>
          </p:cNvSpPr>
          <p:nvPr>
            <p:ph type="sldNum" sz="quarter" idx="12"/>
          </p:nvPr>
        </p:nvSpPr>
        <p:spPr/>
        <p:txBody>
          <a:bodyPr/>
          <a:lstStyle/>
          <a:p>
            <a:fld id="{11204DC3-8DC4-4906-8AC2-AA114F1477D6}" type="slidenum">
              <a:rPr lang="en-US" smtClean="0"/>
              <a:t>‹#›</a:t>
            </a:fld>
            <a:endParaRPr lang="en-US"/>
          </a:p>
        </p:txBody>
      </p:sp>
    </p:spTree>
    <p:extLst>
      <p:ext uri="{BB962C8B-B14F-4D97-AF65-F5344CB8AC3E}">
        <p14:creationId xmlns:p14="http://schemas.microsoft.com/office/powerpoint/2010/main" val="137632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14D0-826D-484C-A692-44E6AD9B78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FD0771D-06E1-42B9-9532-25361DC1B2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A34D72-16E2-46C2-91E9-8F6B0A5F81E3}"/>
              </a:ext>
            </a:extLst>
          </p:cNvPr>
          <p:cNvSpPr>
            <a:spLocks noGrp="1"/>
          </p:cNvSpPr>
          <p:nvPr>
            <p:ph type="dt" sz="half" idx="10"/>
          </p:nvPr>
        </p:nvSpPr>
        <p:spPr/>
        <p:txBody>
          <a:bodyPr/>
          <a:lstStyle/>
          <a:p>
            <a:fld id="{9006A203-4353-45BE-B5B2-60FA9FDC82F8}" type="datetimeFigureOut">
              <a:rPr lang="en-US" smtClean="0"/>
              <a:t>3/12/2022</a:t>
            </a:fld>
            <a:endParaRPr lang="en-US"/>
          </a:p>
        </p:txBody>
      </p:sp>
      <p:sp>
        <p:nvSpPr>
          <p:cNvPr id="5" name="Footer Placeholder 4">
            <a:extLst>
              <a:ext uri="{FF2B5EF4-FFF2-40B4-BE49-F238E27FC236}">
                <a16:creationId xmlns:a16="http://schemas.microsoft.com/office/drawing/2014/main" id="{3E41F91E-29BD-4C3D-8F5E-FCA64E9EBB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2986BA-557D-492E-8B3E-49B050C0097C}"/>
              </a:ext>
            </a:extLst>
          </p:cNvPr>
          <p:cNvSpPr>
            <a:spLocks noGrp="1"/>
          </p:cNvSpPr>
          <p:nvPr>
            <p:ph type="sldNum" sz="quarter" idx="12"/>
          </p:nvPr>
        </p:nvSpPr>
        <p:spPr/>
        <p:txBody>
          <a:bodyPr/>
          <a:lstStyle/>
          <a:p>
            <a:fld id="{11204DC3-8DC4-4906-8AC2-AA114F1477D6}" type="slidenum">
              <a:rPr lang="en-US" smtClean="0"/>
              <a:t>‹#›</a:t>
            </a:fld>
            <a:endParaRPr lang="en-US"/>
          </a:p>
        </p:txBody>
      </p:sp>
    </p:spTree>
    <p:extLst>
      <p:ext uri="{BB962C8B-B14F-4D97-AF65-F5344CB8AC3E}">
        <p14:creationId xmlns:p14="http://schemas.microsoft.com/office/powerpoint/2010/main" val="3362212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6860DF-1FD1-4CAD-A39A-99F88F436B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ED93B4-E856-4CD7-8DC1-FBEF5A05A0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FA3B03-310A-43F4-8C8C-FF80485A0100}"/>
              </a:ext>
            </a:extLst>
          </p:cNvPr>
          <p:cNvSpPr>
            <a:spLocks noGrp="1"/>
          </p:cNvSpPr>
          <p:nvPr>
            <p:ph type="dt" sz="half" idx="10"/>
          </p:nvPr>
        </p:nvSpPr>
        <p:spPr/>
        <p:txBody>
          <a:bodyPr/>
          <a:lstStyle/>
          <a:p>
            <a:fld id="{9006A203-4353-45BE-B5B2-60FA9FDC82F8}" type="datetimeFigureOut">
              <a:rPr lang="en-US" smtClean="0"/>
              <a:t>3/12/2022</a:t>
            </a:fld>
            <a:endParaRPr lang="en-US"/>
          </a:p>
        </p:txBody>
      </p:sp>
      <p:sp>
        <p:nvSpPr>
          <p:cNvPr id="5" name="Footer Placeholder 4">
            <a:extLst>
              <a:ext uri="{FF2B5EF4-FFF2-40B4-BE49-F238E27FC236}">
                <a16:creationId xmlns:a16="http://schemas.microsoft.com/office/drawing/2014/main" id="{7CCB4CE5-F32C-4343-AA87-3AEF6817E0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0E886B-808D-49E1-915A-F522B9D9A44D}"/>
              </a:ext>
            </a:extLst>
          </p:cNvPr>
          <p:cNvSpPr>
            <a:spLocks noGrp="1"/>
          </p:cNvSpPr>
          <p:nvPr>
            <p:ph type="sldNum" sz="quarter" idx="12"/>
          </p:nvPr>
        </p:nvSpPr>
        <p:spPr/>
        <p:txBody>
          <a:bodyPr/>
          <a:lstStyle/>
          <a:p>
            <a:fld id="{11204DC3-8DC4-4906-8AC2-AA114F1477D6}" type="slidenum">
              <a:rPr lang="en-US" smtClean="0"/>
              <a:t>‹#›</a:t>
            </a:fld>
            <a:endParaRPr lang="en-US"/>
          </a:p>
        </p:txBody>
      </p:sp>
    </p:spTree>
    <p:extLst>
      <p:ext uri="{BB962C8B-B14F-4D97-AF65-F5344CB8AC3E}">
        <p14:creationId xmlns:p14="http://schemas.microsoft.com/office/powerpoint/2010/main" val="3176596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0ABB9-333E-4111-B52A-7D8A8CEEFA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26D9D6-C0FB-4B82-BFEB-9216B32BC4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E41DDB-C0C1-4A94-8EE8-A3A1A3172192}"/>
              </a:ext>
            </a:extLst>
          </p:cNvPr>
          <p:cNvSpPr>
            <a:spLocks noGrp="1"/>
          </p:cNvSpPr>
          <p:nvPr>
            <p:ph type="dt" sz="half" idx="10"/>
          </p:nvPr>
        </p:nvSpPr>
        <p:spPr/>
        <p:txBody>
          <a:bodyPr/>
          <a:lstStyle/>
          <a:p>
            <a:fld id="{9006A203-4353-45BE-B5B2-60FA9FDC82F8}" type="datetimeFigureOut">
              <a:rPr lang="en-US" smtClean="0"/>
              <a:t>3/12/2022</a:t>
            </a:fld>
            <a:endParaRPr lang="en-US"/>
          </a:p>
        </p:txBody>
      </p:sp>
      <p:sp>
        <p:nvSpPr>
          <p:cNvPr id="5" name="Footer Placeholder 4">
            <a:extLst>
              <a:ext uri="{FF2B5EF4-FFF2-40B4-BE49-F238E27FC236}">
                <a16:creationId xmlns:a16="http://schemas.microsoft.com/office/drawing/2014/main" id="{DDFCC85A-831C-4E95-A542-ED0266EC44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27D129-3869-4710-96D6-BFC2C2BFA2E5}"/>
              </a:ext>
            </a:extLst>
          </p:cNvPr>
          <p:cNvSpPr>
            <a:spLocks noGrp="1"/>
          </p:cNvSpPr>
          <p:nvPr>
            <p:ph type="sldNum" sz="quarter" idx="12"/>
          </p:nvPr>
        </p:nvSpPr>
        <p:spPr/>
        <p:txBody>
          <a:bodyPr/>
          <a:lstStyle/>
          <a:p>
            <a:fld id="{11204DC3-8DC4-4906-8AC2-AA114F1477D6}" type="slidenum">
              <a:rPr lang="en-US" smtClean="0"/>
              <a:t>‹#›</a:t>
            </a:fld>
            <a:endParaRPr lang="en-US"/>
          </a:p>
        </p:txBody>
      </p:sp>
    </p:spTree>
    <p:extLst>
      <p:ext uri="{BB962C8B-B14F-4D97-AF65-F5344CB8AC3E}">
        <p14:creationId xmlns:p14="http://schemas.microsoft.com/office/powerpoint/2010/main" val="2750281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9EFC4-0339-40C1-A3FD-829751CE7A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95576F-1A65-4564-A301-5B7BD2EE52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4297CA-A026-4B5E-9984-8A27AF9B6F4E}"/>
              </a:ext>
            </a:extLst>
          </p:cNvPr>
          <p:cNvSpPr>
            <a:spLocks noGrp="1"/>
          </p:cNvSpPr>
          <p:nvPr>
            <p:ph type="dt" sz="half" idx="10"/>
          </p:nvPr>
        </p:nvSpPr>
        <p:spPr/>
        <p:txBody>
          <a:bodyPr/>
          <a:lstStyle/>
          <a:p>
            <a:fld id="{9006A203-4353-45BE-B5B2-60FA9FDC82F8}" type="datetimeFigureOut">
              <a:rPr lang="en-US" smtClean="0"/>
              <a:t>3/12/2022</a:t>
            </a:fld>
            <a:endParaRPr lang="en-US"/>
          </a:p>
        </p:txBody>
      </p:sp>
      <p:sp>
        <p:nvSpPr>
          <p:cNvPr id="5" name="Footer Placeholder 4">
            <a:extLst>
              <a:ext uri="{FF2B5EF4-FFF2-40B4-BE49-F238E27FC236}">
                <a16:creationId xmlns:a16="http://schemas.microsoft.com/office/drawing/2014/main" id="{B38EF264-883E-4614-A1D4-4BFD3E549A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3B69FF-CC00-4BF7-8225-3E01CFE14561}"/>
              </a:ext>
            </a:extLst>
          </p:cNvPr>
          <p:cNvSpPr>
            <a:spLocks noGrp="1"/>
          </p:cNvSpPr>
          <p:nvPr>
            <p:ph type="sldNum" sz="quarter" idx="12"/>
          </p:nvPr>
        </p:nvSpPr>
        <p:spPr/>
        <p:txBody>
          <a:bodyPr/>
          <a:lstStyle/>
          <a:p>
            <a:fld id="{11204DC3-8DC4-4906-8AC2-AA114F1477D6}" type="slidenum">
              <a:rPr lang="en-US" smtClean="0"/>
              <a:t>‹#›</a:t>
            </a:fld>
            <a:endParaRPr lang="en-US"/>
          </a:p>
        </p:txBody>
      </p:sp>
    </p:spTree>
    <p:extLst>
      <p:ext uri="{BB962C8B-B14F-4D97-AF65-F5344CB8AC3E}">
        <p14:creationId xmlns:p14="http://schemas.microsoft.com/office/powerpoint/2010/main" val="4005523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C95C2-CDC9-4DE5-93B2-8DED14E63F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70E17B-A335-48F5-A5DC-8F002591F8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0E8348-9CD7-4234-888B-E24D80CE2A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02662D-1237-4FD0-B58D-1AF508D20C50}"/>
              </a:ext>
            </a:extLst>
          </p:cNvPr>
          <p:cNvSpPr>
            <a:spLocks noGrp="1"/>
          </p:cNvSpPr>
          <p:nvPr>
            <p:ph type="dt" sz="half" idx="10"/>
          </p:nvPr>
        </p:nvSpPr>
        <p:spPr/>
        <p:txBody>
          <a:bodyPr/>
          <a:lstStyle/>
          <a:p>
            <a:fld id="{9006A203-4353-45BE-B5B2-60FA9FDC82F8}" type="datetimeFigureOut">
              <a:rPr lang="en-US" smtClean="0"/>
              <a:t>3/12/2022</a:t>
            </a:fld>
            <a:endParaRPr lang="en-US"/>
          </a:p>
        </p:txBody>
      </p:sp>
      <p:sp>
        <p:nvSpPr>
          <p:cNvPr id="6" name="Footer Placeholder 5">
            <a:extLst>
              <a:ext uri="{FF2B5EF4-FFF2-40B4-BE49-F238E27FC236}">
                <a16:creationId xmlns:a16="http://schemas.microsoft.com/office/drawing/2014/main" id="{3A6E5112-079C-4C75-AB1A-633278AC5F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D86BB7-6757-478C-A52C-4E2CB850DBFF}"/>
              </a:ext>
            </a:extLst>
          </p:cNvPr>
          <p:cNvSpPr>
            <a:spLocks noGrp="1"/>
          </p:cNvSpPr>
          <p:nvPr>
            <p:ph type="sldNum" sz="quarter" idx="12"/>
          </p:nvPr>
        </p:nvSpPr>
        <p:spPr/>
        <p:txBody>
          <a:bodyPr/>
          <a:lstStyle/>
          <a:p>
            <a:fld id="{11204DC3-8DC4-4906-8AC2-AA114F1477D6}" type="slidenum">
              <a:rPr lang="en-US" smtClean="0"/>
              <a:t>‹#›</a:t>
            </a:fld>
            <a:endParaRPr lang="en-US"/>
          </a:p>
        </p:txBody>
      </p:sp>
    </p:spTree>
    <p:extLst>
      <p:ext uri="{BB962C8B-B14F-4D97-AF65-F5344CB8AC3E}">
        <p14:creationId xmlns:p14="http://schemas.microsoft.com/office/powerpoint/2010/main" val="3329383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A45A4-8E04-4367-B3E1-FA3B7CEFF0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C34C20-E10E-4933-AB82-83ED19480C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F8422D-8FCC-4730-B18B-8AA0A1CA68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188F79-E572-4A58-BDAD-FBF104DA1C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58787A-1BA9-48CF-A2C4-9E2C949F12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E6B0CA-71B9-44D1-9429-77237533752F}"/>
              </a:ext>
            </a:extLst>
          </p:cNvPr>
          <p:cNvSpPr>
            <a:spLocks noGrp="1"/>
          </p:cNvSpPr>
          <p:nvPr>
            <p:ph type="dt" sz="half" idx="10"/>
          </p:nvPr>
        </p:nvSpPr>
        <p:spPr/>
        <p:txBody>
          <a:bodyPr/>
          <a:lstStyle/>
          <a:p>
            <a:fld id="{9006A203-4353-45BE-B5B2-60FA9FDC82F8}" type="datetimeFigureOut">
              <a:rPr lang="en-US" smtClean="0"/>
              <a:t>3/12/2022</a:t>
            </a:fld>
            <a:endParaRPr lang="en-US"/>
          </a:p>
        </p:txBody>
      </p:sp>
      <p:sp>
        <p:nvSpPr>
          <p:cNvPr id="8" name="Footer Placeholder 7">
            <a:extLst>
              <a:ext uri="{FF2B5EF4-FFF2-40B4-BE49-F238E27FC236}">
                <a16:creationId xmlns:a16="http://schemas.microsoft.com/office/drawing/2014/main" id="{EA993145-DD32-44CD-8579-A611B1F48C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3859CF-4FAD-4702-A537-3A24FBD72AB9}"/>
              </a:ext>
            </a:extLst>
          </p:cNvPr>
          <p:cNvSpPr>
            <a:spLocks noGrp="1"/>
          </p:cNvSpPr>
          <p:nvPr>
            <p:ph type="sldNum" sz="quarter" idx="12"/>
          </p:nvPr>
        </p:nvSpPr>
        <p:spPr/>
        <p:txBody>
          <a:bodyPr/>
          <a:lstStyle/>
          <a:p>
            <a:fld id="{11204DC3-8DC4-4906-8AC2-AA114F1477D6}" type="slidenum">
              <a:rPr lang="en-US" smtClean="0"/>
              <a:t>‹#›</a:t>
            </a:fld>
            <a:endParaRPr lang="en-US"/>
          </a:p>
        </p:txBody>
      </p:sp>
    </p:spTree>
    <p:extLst>
      <p:ext uri="{BB962C8B-B14F-4D97-AF65-F5344CB8AC3E}">
        <p14:creationId xmlns:p14="http://schemas.microsoft.com/office/powerpoint/2010/main" val="82193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520A5-4DF2-40E9-A540-12B2FD7AF1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04E8E3-994C-4A94-8A42-6F4569082EF9}"/>
              </a:ext>
            </a:extLst>
          </p:cNvPr>
          <p:cNvSpPr>
            <a:spLocks noGrp="1"/>
          </p:cNvSpPr>
          <p:nvPr>
            <p:ph type="dt" sz="half" idx="10"/>
          </p:nvPr>
        </p:nvSpPr>
        <p:spPr/>
        <p:txBody>
          <a:bodyPr/>
          <a:lstStyle/>
          <a:p>
            <a:fld id="{9006A203-4353-45BE-B5B2-60FA9FDC82F8}" type="datetimeFigureOut">
              <a:rPr lang="en-US" smtClean="0"/>
              <a:t>3/12/2022</a:t>
            </a:fld>
            <a:endParaRPr lang="en-US"/>
          </a:p>
        </p:txBody>
      </p:sp>
      <p:sp>
        <p:nvSpPr>
          <p:cNvPr id="4" name="Footer Placeholder 3">
            <a:extLst>
              <a:ext uri="{FF2B5EF4-FFF2-40B4-BE49-F238E27FC236}">
                <a16:creationId xmlns:a16="http://schemas.microsoft.com/office/drawing/2014/main" id="{2559A3C9-FF69-4F23-A06E-2E14686C30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4F0635-5331-47D3-AAA7-20A6DB9B7218}"/>
              </a:ext>
            </a:extLst>
          </p:cNvPr>
          <p:cNvSpPr>
            <a:spLocks noGrp="1"/>
          </p:cNvSpPr>
          <p:nvPr>
            <p:ph type="sldNum" sz="quarter" idx="12"/>
          </p:nvPr>
        </p:nvSpPr>
        <p:spPr/>
        <p:txBody>
          <a:bodyPr/>
          <a:lstStyle/>
          <a:p>
            <a:fld id="{11204DC3-8DC4-4906-8AC2-AA114F1477D6}" type="slidenum">
              <a:rPr lang="en-US" smtClean="0"/>
              <a:t>‹#›</a:t>
            </a:fld>
            <a:endParaRPr lang="en-US"/>
          </a:p>
        </p:txBody>
      </p:sp>
    </p:spTree>
    <p:extLst>
      <p:ext uri="{BB962C8B-B14F-4D97-AF65-F5344CB8AC3E}">
        <p14:creationId xmlns:p14="http://schemas.microsoft.com/office/powerpoint/2010/main" val="1778394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ED0995-C322-44F5-B378-25FF64E7DD8A}"/>
              </a:ext>
            </a:extLst>
          </p:cNvPr>
          <p:cNvSpPr>
            <a:spLocks noGrp="1"/>
          </p:cNvSpPr>
          <p:nvPr>
            <p:ph type="dt" sz="half" idx="10"/>
          </p:nvPr>
        </p:nvSpPr>
        <p:spPr/>
        <p:txBody>
          <a:bodyPr/>
          <a:lstStyle/>
          <a:p>
            <a:fld id="{9006A203-4353-45BE-B5B2-60FA9FDC82F8}" type="datetimeFigureOut">
              <a:rPr lang="en-US" smtClean="0"/>
              <a:t>3/12/2022</a:t>
            </a:fld>
            <a:endParaRPr lang="en-US"/>
          </a:p>
        </p:txBody>
      </p:sp>
      <p:sp>
        <p:nvSpPr>
          <p:cNvPr id="3" name="Footer Placeholder 2">
            <a:extLst>
              <a:ext uri="{FF2B5EF4-FFF2-40B4-BE49-F238E27FC236}">
                <a16:creationId xmlns:a16="http://schemas.microsoft.com/office/drawing/2014/main" id="{4A0CC2E6-E1B3-41F3-B4C7-DC6D7B7832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F42882-4505-424C-B43D-F694060B51D1}"/>
              </a:ext>
            </a:extLst>
          </p:cNvPr>
          <p:cNvSpPr>
            <a:spLocks noGrp="1"/>
          </p:cNvSpPr>
          <p:nvPr>
            <p:ph type="sldNum" sz="quarter" idx="12"/>
          </p:nvPr>
        </p:nvSpPr>
        <p:spPr/>
        <p:txBody>
          <a:bodyPr/>
          <a:lstStyle/>
          <a:p>
            <a:fld id="{11204DC3-8DC4-4906-8AC2-AA114F1477D6}" type="slidenum">
              <a:rPr lang="en-US" smtClean="0"/>
              <a:t>‹#›</a:t>
            </a:fld>
            <a:endParaRPr lang="en-US"/>
          </a:p>
        </p:txBody>
      </p:sp>
    </p:spTree>
    <p:extLst>
      <p:ext uri="{BB962C8B-B14F-4D97-AF65-F5344CB8AC3E}">
        <p14:creationId xmlns:p14="http://schemas.microsoft.com/office/powerpoint/2010/main" val="2980774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2FA1-60F7-4B8B-BB02-AF0292BA82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9B3D953-D5AE-4E82-B7A5-322740CD04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704F7C-277C-457F-806C-DB02EACD1A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0B1C7A-DC90-4884-85AA-578460126C60}"/>
              </a:ext>
            </a:extLst>
          </p:cNvPr>
          <p:cNvSpPr>
            <a:spLocks noGrp="1"/>
          </p:cNvSpPr>
          <p:nvPr>
            <p:ph type="dt" sz="half" idx="10"/>
          </p:nvPr>
        </p:nvSpPr>
        <p:spPr/>
        <p:txBody>
          <a:bodyPr/>
          <a:lstStyle/>
          <a:p>
            <a:fld id="{9006A203-4353-45BE-B5B2-60FA9FDC82F8}" type="datetimeFigureOut">
              <a:rPr lang="en-US" smtClean="0"/>
              <a:t>3/12/2022</a:t>
            </a:fld>
            <a:endParaRPr lang="en-US"/>
          </a:p>
        </p:txBody>
      </p:sp>
      <p:sp>
        <p:nvSpPr>
          <p:cNvPr id="6" name="Footer Placeholder 5">
            <a:extLst>
              <a:ext uri="{FF2B5EF4-FFF2-40B4-BE49-F238E27FC236}">
                <a16:creationId xmlns:a16="http://schemas.microsoft.com/office/drawing/2014/main" id="{DFDC5EBB-789C-47F2-9B24-48CEA9F5C1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6C8C91-CE09-4E9F-B6F8-35C773E1A523}"/>
              </a:ext>
            </a:extLst>
          </p:cNvPr>
          <p:cNvSpPr>
            <a:spLocks noGrp="1"/>
          </p:cNvSpPr>
          <p:nvPr>
            <p:ph type="sldNum" sz="quarter" idx="12"/>
          </p:nvPr>
        </p:nvSpPr>
        <p:spPr/>
        <p:txBody>
          <a:bodyPr/>
          <a:lstStyle/>
          <a:p>
            <a:fld id="{11204DC3-8DC4-4906-8AC2-AA114F1477D6}" type="slidenum">
              <a:rPr lang="en-US" smtClean="0"/>
              <a:t>‹#›</a:t>
            </a:fld>
            <a:endParaRPr lang="en-US"/>
          </a:p>
        </p:txBody>
      </p:sp>
    </p:spTree>
    <p:extLst>
      <p:ext uri="{BB962C8B-B14F-4D97-AF65-F5344CB8AC3E}">
        <p14:creationId xmlns:p14="http://schemas.microsoft.com/office/powerpoint/2010/main" val="275420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323A0-50FD-4C65-AF9D-490D08AECA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1E61F5-A91F-4C57-83D7-BD52DDDDFB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303291-FF50-4C32-9962-4F54BAA70B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8EF73E-F6EC-43C0-85E2-61079A57B304}"/>
              </a:ext>
            </a:extLst>
          </p:cNvPr>
          <p:cNvSpPr>
            <a:spLocks noGrp="1"/>
          </p:cNvSpPr>
          <p:nvPr>
            <p:ph type="dt" sz="half" idx="10"/>
          </p:nvPr>
        </p:nvSpPr>
        <p:spPr/>
        <p:txBody>
          <a:bodyPr/>
          <a:lstStyle/>
          <a:p>
            <a:fld id="{9006A203-4353-45BE-B5B2-60FA9FDC82F8}" type="datetimeFigureOut">
              <a:rPr lang="en-US" smtClean="0"/>
              <a:t>3/12/2022</a:t>
            </a:fld>
            <a:endParaRPr lang="en-US"/>
          </a:p>
        </p:txBody>
      </p:sp>
      <p:sp>
        <p:nvSpPr>
          <p:cNvPr id="6" name="Footer Placeholder 5">
            <a:extLst>
              <a:ext uri="{FF2B5EF4-FFF2-40B4-BE49-F238E27FC236}">
                <a16:creationId xmlns:a16="http://schemas.microsoft.com/office/drawing/2014/main" id="{04352AF9-83FD-457A-BB01-67F5059EC6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84B0F5-60DE-452A-9213-DD13C1CF554F}"/>
              </a:ext>
            </a:extLst>
          </p:cNvPr>
          <p:cNvSpPr>
            <a:spLocks noGrp="1"/>
          </p:cNvSpPr>
          <p:nvPr>
            <p:ph type="sldNum" sz="quarter" idx="12"/>
          </p:nvPr>
        </p:nvSpPr>
        <p:spPr/>
        <p:txBody>
          <a:bodyPr/>
          <a:lstStyle/>
          <a:p>
            <a:fld id="{11204DC3-8DC4-4906-8AC2-AA114F1477D6}" type="slidenum">
              <a:rPr lang="en-US" smtClean="0"/>
              <a:t>‹#›</a:t>
            </a:fld>
            <a:endParaRPr lang="en-US"/>
          </a:p>
        </p:txBody>
      </p:sp>
    </p:spTree>
    <p:extLst>
      <p:ext uri="{BB962C8B-B14F-4D97-AF65-F5344CB8AC3E}">
        <p14:creationId xmlns:p14="http://schemas.microsoft.com/office/powerpoint/2010/main" val="1130234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C80C10-B42E-4196-A151-58BD71ACEE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FA45D3-416F-4C78-BE6B-DACD1A4E9B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DB8ED5-3575-444C-AADF-C07ED6723B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06A203-4353-45BE-B5B2-60FA9FDC82F8}" type="datetimeFigureOut">
              <a:rPr lang="en-US" smtClean="0"/>
              <a:t>3/12/2022</a:t>
            </a:fld>
            <a:endParaRPr lang="en-US"/>
          </a:p>
        </p:txBody>
      </p:sp>
      <p:sp>
        <p:nvSpPr>
          <p:cNvPr id="5" name="Footer Placeholder 4">
            <a:extLst>
              <a:ext uri="{FF2B5EF4-FFF2-40B4-BE49-F238E27FC236}">
                <a16:creationId xmlns:a16="http://schemas.microsoft.com/office/drawing/2014/main" id="{FBCBDF22-382C-4E3D-90EB-360BF5E333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D066EB-5775-4E17-93C6-24C8E1BA1E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04DC3-8DC4-4906-8AC2-AA114F1477D6}" type="slidenum">
              <a:rPr lang="en-US" smtClean="0"/>
              <a:t>‹#›</a:t>
            </a:fld>
            <a:endParaRPr lang="en-US"/>
          </a:p>
        </p:txBody>
      </p:sp>
    </p:spTree>
    <p:extLst>
      <p:ext uri="{BB962C8B-B14F-4D97-AF65-F5344CB8AC3E}">
        <p14:creationId xmlns:p14="http://schemas.microsoft.com/office/powerpoint/2010/main" val="4008884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44CA4-D4BA-41F5-AC01-F091ED764622}"/>
              </a:ext>
            </a:extLst>
          </p:cNvPr>
          <p:cNvSpPr>
            <a:spLocks noGrp="1"/>
          </p:cNvSpPr>
          <p:nvPr>
            <p:ph type="title"/>
          </p:nvPr>
        </p:nvSpPr>
        <p:spPr>
          <a:xfrm>
            <a:off x="0" y="1"/>
            <a:ext cx="12192000" cy="1069144"/>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B7B650DA-FF46-4884-8E96-72445CDAECE9}"/>
              </a:ext>
            </a:extLst>
          </p:cNvPr>
          <p:cNvSpPr>
            <a:spLocks noGrp="1"/>
          </p:cNvSpPr>
          <p:nvPr>
            <p:ph idx="1"/>
          </p:nvPr>
        </p:nvSpPr>
        <p:spPr>
          <a:xfrm>
            <a:off x="0" y="1069144"/>
            <a:ext cx="12192000" cy="5788855"/>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13s You are the Song that I Sing</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14s Awesome God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44s Give Thanks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159 When My Love to Christ</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504 I Want to be a Worker</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322 Bring Christ Your Broken Life</a:t>
            </a:r>
          </a:p>
        </p:txBody>
      </p:sp>
    </p:spTree>
    <p:extLst>
      <p:ext uri="{BB962C8B-B14F-4D97-AF65-F5344CB8AC3E}">
        <p14:creationId xmlns:p14="http://schemas.microsoft.com/office/powerpoint/2010/main" val="547915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3444E1C-A05F-42E4-B513-2C80CB2FA371}"/>
              </a:ext>
            </a:extLst>
          </p:cNvPr>
          <p:cNvGraphicFramePr>
            <a:graphicFrameLocks noGrp="1"/>
          </p:cNvGraphicFramePr>
          <p:nvPr>
            <p:ph idx="1"/>
            <p:extLst>
              <p:ext uri="{D42A27DB-BD31-4B8C-83A1-F6EECF244321}">
                <p14:modId xmlns:p14="http://schemas.microsoft.com/office/powerpoint/2010/main" val="94169947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3106057">
                  <a:extLst>
                    <a:ext uri="{9D8B030D-6E8A-4147-A177-3AD203B41FA5}">
                      <a16:colId xmlns:a16="http://schemas.microsoft.com/office/drawing/2014/main" val="373614705"/>
                    </a:ext>
                  </a:extLst>
                </a:gridCol>
                <a:gridCol w="9085943">
                  <a:extLst>
                    <a:ext uri="{9D8B030D-6E8A-4147-A177-3AD203B41FA5}">
                      <a16:colId xmlns:a16="http://schemas.microsoft.com/office/drawing/2014/main" val="2292281676"/>
                    </a:ext>
                  </a:extLst>
                </a:gridCol>
              </a:tblGrid>
              <a:tr h="144812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Wasting Your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Life being…</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Using Your Time Wisely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in God’s Service being…</a:t>
                      </a:r>
                    </a:p>
                  </a:txBody>
                  <a:tcPr marL="68580" marR="68580" marT="0" marB="0"/>
                </a:tc>
                <a:extLst>
                  <a:ext uri="{0D108BD9-81ED-4DB2-BD59-A6C34878D82A}">
                    <a16:rowId xmlns:a16="http://schemas.microsoft.com/office/drawing/2014/main" val="2856200984"/>
                  </a:ext>
                </a:extLst>
              </a:tr>
              <a:tr h="186632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Angry</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612041348"/>
                  </a:ext>
                </a:extLst>
              </a:tr>
              <a:tr h="1786450">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935506745"/>
                  </a:ext>
                </a:extLst>
              </a:tr>
              <a:tr h="1757102">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90366773"/>
                  </a:ext>
                </a:extLst>
              </a:tr>
            </a:tbl>
          </a:graphicData>
        </a:graphic>
      </p:graphicFrame>
    </p:spTree>
    <p:extLst>
      <p:ext uri="{BB962C8B-B14F-4D97-AF65-F5344CB8AC3E}">
        <p14:creationId xmlns:p14="http://schemas.microsoft.com/office/powerpoint/2010/main" val="3900467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3444E1C-A05F-42E4-B513-2C80CB2FA371}"/>
              </a:ext>
            </a:extLst>
          </p:cNvPr>
          <p:cNvGraphicFramePr>
            <a:graphicFrameLocks noGrp="1"/>
          </p:cNvGraphicFramePr>
          <p:nvPr>
            <p:ph idx="1"/>
            <p:extLst>
              <p:ext uri="{D42A27DB-BD31-4B8C-83A1-F6EECF244321}">
                <p14:modId xmlns:p14="http://schemas.microsoft.com/office/powerpoint/2010/main" val="3117578847"/>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3106057">
                  <a:extLst>
                    <a:ext uri="{9D8B030D-6E8A-4147-A177-3AD203B41FA5}">
                      <a16:colId xmlns:a16="http://schemas.microsoft.com/office/drawing/2014/main" val="373614705"/>
                    </a:ext>
                  </a:extLst>
                </a:gridCol>
                <a:gridCol w="9085943">
                  <a:extLst>
                    <a:ext uri="{9D8B030D-6E8A-4147-A177-3AD203B41FA5}">
                      <a16:colId xmlns:a16="http://schemas.microsoft.com/office/drawing/2014/main" val="2292281676"/>
                    </a:ext>
                  </a:extLst>
                </a:gridCol>
              </a:tblGrid>
              <a:tr h="144812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Wasting Your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Life being…</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Using Your Time Wisely </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God’s Service being…</a:t>
                      </a:r>
                    </a:p>
                  </a:txBody>
                  <a:tcPr marL="68580" marR="68580" marT="0" marB="0"/>
                </a:tc>
                <a:extLst>
                  <a:ext uri="{0D108BD9-81ED-4DB2-BD59-A6C34878D82A}">
                    <a16:rowId xmlns:a16="http://schemas.microsoft.com/office/drawing/2014/main" val="2856200984"/>
                  </a:ext>
                </a:extLst>
              </a:tr>
              <a:tr h="186632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Angry</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Content </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(Philippians 4:10-13;</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1 Timothy 6:6-8)</a:t>
                      </a:r>
                    </a:p>
                  </a:txBody>
                  <a:tcPr marL="68580" marR="68580" marT="0" marB="0"/>
                </a:tc>
                <a:extLst>
                  <a:ext uri="{0D108BD9-81ED-4DB2-BD59-A6C34878D82A}">
                    <a16:rowId xmlns:a16="http://schemas.microsoft.com/office/drawing/2014/main" val="3612041348"/>
                  </a:ext>
                </a:extLst>
              </a:tr>
              <a:tr h="1786450">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935506745"/>
                  </a:ext>
                </a:extLst>
              </a:tr>
              <a:tr h="1757102">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90366773"/>
                  </a:ext>
                </a:extLst>
              </a:tr>
            </a:tbl>
          </a:graphicData>
        </a:graphic>
      </p:graphicFrame>
    </p:spTree>
    <p:extLst>
      <p:ext uri="{BB962C8B-B14F-4D97-AF65-F5344CB8AC3E}">
        <p14:creationId xmlns:p14="http://schemas.microsoft.com/office/powerpoint/2010/main" val="3653139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3444E1C-A05F-42E4-B513-2C80CB2FA371}"/>
              </a:ext>
            </a:extLst>
          </p:cNvPr>
          <p:cNvGraphicFramePr>
            <a:graphicFrameLocks noGrp="1"/>
          </p:cNvGraphicFramePr>
          <p:nvPr>
            <p:ph idx="1"/>
            <p:extLst>
              <p:ext uri="{D42A27DB-BD31-4B8C-83A1-F6EECF244321}">
                <p14:modId xmlns:p14="http://schemas.microsoft.com/office/powerpoint/2010/main" val="2974068050"/>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3106057">
                  <a:extLst>
                    <a:ext uri="{9D8B030D-6E8A-4147-A177-3AD203B41FA5}">
                      <a16:colId xmlns:a16="http://schemas.microsoft.com/office/drawing/2014/main" val="373614705"/>
                    </a:ext>
                  </a:extLst>
                </a:gridCol>
                <a:gridCol w="9085943">
                  <a:extLst>
                    <a:ext uri="{9D8B030D-6E8A-4147-A177-3AD203B41FA5}">
                      <a16:colId xmlns:a16="http://schemas.microsoft.com/office/drawing/2014/main" val="2292281676"/>
                    </a:ext>
                  </a:extLst>
                </a:gridCol>
              </a:tblGrid>
              <a:tr h="144812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Wasting Your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Life being…</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Using Your Time Wisely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in God’s Service being…</a:t>
                      </a:r>
                    </a:p>
                  </a:txBody>
                  <a:tcPr marL="68580" marR="68580" marT="0" marB="0"/>
                </a:tc>
                <a:extLst>
                  <a:ext uri="{0D108BD9-81ED-4DB2-BD59-A6C34878D82A}">
                    <a16:rowId xmlns:a16="http://schemas.microsoft.com/office/drawing/2014/main" val="2856200984"/>
                  </a:ext>
                </a:extLst>
              </a:tr>
              <a:tr h="186632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Angry</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Content </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(Philippians 4:10-13;</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1 Timothy 6:6-8)</a:t>
                      </a:r>
                    </a:p>
                  </a:txBody>
                  <a:tcPr marL="68580" marR="68580" marT="0" marB="0"/>
                </a:tc>
                <a:extLst>
                  <a:ext uri="{0D108BD9-81ED-4DB2-BD59-A6C34878D82A}">
                    <a16:rowId xmlns:a16="http://schemas.microsoft.com/office/drawing/2014/main" val="3612041348"/>
                  </a:ext>
                </a:extLst>
              </a:tr>
              <a:tr h="178645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Greedy</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935506745"/>
                  </a:ext>
                </a:extLst>
              </a:tr>
              <a:tr h="1757102">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90366773"/>
                  </a:ext>
                </a:extLst>
              </a:tr>
            </a:tbl>
          </a:graphicData>
        </a:graphic>
      </p:graphicFrame>
    </p:spTree>
    <p:extLst>
      <p:ext uri="{BB962C8B-B14F-4D97-AF65-F5344CB8AC3E}">
        <p14:creationId xmlns:p14="http://schemas.microsoft.com/office/powerpoint/2010/main" val="1603648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3444E1C-A05F-42E4-B513-2C80CB2FA371}"/>
              </a:ext>
            </a:extLst>
          </p:cNvPr>
          <p:cNvGraphicFramePr>
            <a:graphicFrameLocks noGrp="1"/>
          </p:cNvGraphicFramePr>
          <p:nvPr>
            <p:ph idx="1"/>
            <p:extLst>
              <p:ext uri="{D42A27DB-BD31-4B8C-83A1-F6EECF244321}">
                <p14:modId xmlns:p14="http://schemas.microsoft.com/office/powerpoint/2010/main" val="3004644477"/>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3106057">
                  <a:extLst>
                    <a:ext uri="{9D8B030D-6E8A-4147-A177-3AD203B41FA5}">
                      <a16:colId xmlns:a16="http://schemas.microsoft.com/office/drawing/2014/main" val="373614705"/>
                    </a:ext>
                  </a:extLst>
                </a:gridCol>
                <a:gridCol w="9085943">
                  <a:extLst>
                    <a:ext uri="{9D8B030D-6E8A-4147-A177-3AD203B41FA5}">
                      <a16:colId xmlns:a16="http://schemas.microsoft.com/office/drawing/2014/main" val="2292281676"/>
                    </a:ext>
                  </a:extLst>
                </a:gridCol>
              </a:tblGrid>
              <a:tr h="144812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Wasting Your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Life being…</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Using Your Time Wisely </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God’s Service being…</a:t>
                      </a:r>
                    </a:p>
                  </a:txBody>
                  <a:tcPr marL="68580" marR="68580" marT="0" marB="0"/>
                </a:tc>
                <a:extLst>
                  <a:ext uri="{0D108BD9-81ED-4DB2-BD59-A6C34878D82A}">
                    <a16:rowId xmlns:a16="http://schemas.microsoft.com/office/drawing/2014/main" val="2856200984"/>
                  </a:ext>
                </a:extLst>
              </a:tr>
              <a:tr h="186632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Angry</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Content </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(Philippians 4:10-13;</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1 Timothy 6:6-8)</a:t>
                      </a:r>
                    </a:p>
                  </a:txBody>
                  <a:tcPr marL="68580" marR="68580" marT="0" marB="0"/>
                </a:tc>
                <a:extLst>
                  <a:ext uri="{0D108BD9-81ED-4DB2-BD59-A6C34878D82A}">
                    <a16:rowId xmlns:a16="http://schemas.microsoft.com/office/drawing/2014/main" val="3612041348"/>
                  </a:ext>
                </a:extLst>
              </a:tr>
              <a:tr h="178645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Greedy</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A Giver </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(Acts 20:35; Galatians 6:7-10; </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2 Corinthians 8:1-5; 1 Peter 4:10-11)</a:t>
                      </a:r>
                    </a:p>
                  </a:txBody>
                  <a:tcPr marL="68580" marR="68580" marT="0" marB="0"/>
                </a:tc>
                <a:extLst>
                  <a:ext uri="{0D108BD9-81ED-4DB2-BD59-A6C34878D82A}">
                    <a16:rowId xmlns:a16="http://schemas.microsoft.com/office/drawing/2014/main" val="3935506745"/>
                  </a:ext>
                </a:extLst>
              </a:tr>
              <a:tr h="1757102">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90366773"/>
                  </a:ext>
                </a:extLst>
              </a:tr>
            </a:tbl>
          </a:graphicData>
        </a:graphic>
      </p:graphicFrame>
    </p:spTree>
    <p:extLst>
      <p:ext uri="{BB962C8B-B14F-4D97-AF65-F5344CB8AC3E}">
        <p14:creationId xmlns:p14="http://schemas.microsoft.com/office/powerpoint/2010/main" val="3758000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3444E1C-A05F-42E4-B513-2C80CB2FA371}"/>
              </a:ext>
            </a:extLst>
          </p:cNvPr>
          <p:cNvGraphicFramePr>
            <a:graphicFrameLocks noGrp="1"/>
          </p:cNvGraphicFramePr>
          <p:nvPr>
            <p:ph idx="1"/>
            <p:extLst>
              <p:ext uri="{D42A27DB-BD31-4B8C-83A1-F6EECF244321}">
                <p14:modId xmlns:p14="http://schemas.microsoft.com/office/powerpoint/2010/main" val="697693490"/>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3106057">
                  <a:extLst>
                    <a:ext uri="{9D8B030D-6E8A-4147-A177-3AD203B41FA5}">
                      <a16:colId xmlns:a16="http://schemas.microsoft.com/office/drawing/2014/main" val="373614705"/>
                    </a:ext>
                  </a:extLst>
                </a:gridCol>
                <a:gridCol w="9085943">
                  <a:extLst>
                    <a:ext uri="{9D8B030D-6E8A-4147-A177-3AD203B41FA5}">
                      <a16:colId xmlns:a16="http://schemas.microsoft.com/office/drawing/2014/main" val="2292281676"/>
                    </a:ext>
                  </a:extLst>
                </a:gridCol>
              </a:tblGrid>
              <a:tr h="144812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Wasting Your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Life being…</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Using Your Time Wisely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in God’s Service being…</a:t>
                      </a:r>
                    </a:p>
                  </a:txBody>
                  <a:tcPr marL="68580" marR="68580" marT="0" marB="0"/>
                </a:tc>
                <a:extLst>
                  <a:ext uri="{0D108BD9-81ED-4DB2-BD59-A6C34878D82A}">
                    <a16:rowId xmlns:a16="http://schemas.microsoft.com/office/drawing/2014/main" val="2856200984"/>
                  </a:ext>
                </a:extLst>
              </a:tr>
              <a:tr h="186632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Angry</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Content </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(Philippians 4:10-13;</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1 Timothy 6:6-8)</a:t>
                      </a:r>
                    </a:p>
                  </a:txBody>
                  <a:tcPr marL="68580" marR="68580" marT="0" marB="0"/>
                </a:tc>
                <a:extLst>
                  <a:ext uri="{0D108BD9-81ED-4DB2-BD59-A6C34878D82A}">
                    <a16:rowId xmlns:a16="http://schemas.microsoft.com/office/drawing/2014/main" val="3612041348"/>
                  </a:ext>
                </a:extLst>
              </a:tr>
              <a:tr h="178645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Greedy</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A Giver </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(Acts 20:35; Galatians 6:7-10; </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2 Corinthians 8:1-5; 1 Peter 4:10-11)</a:t>
                      </a:r>
                    </a:p>
                  </a:txBody>
                  <a:tcPr marL="68580" marR="68580" marT="0" marB="0"/>
                </a:tc>
                <a:extLst>
                  <a:ext uri="{0D108BD9-81ED-4DB2-BD59-A6C34878D82A}">
                    <a16:rowId xmlns:a16="http://schemas.microsoft.com/office/drawing/2014/main" val="3935506745"/>
                  </a:ext>
                </a:extLst>
              </a:tr>
              <a:tr h="1757102">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Worldly</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90366773"/>
                  </a:ext>
                </a:extLst>
              </a:tr>
            </a:tbl>
          </a:graphicData>
        </a:graphic>
      </p:graphicFrame>
    </p:spTree>
    <p:extLst>
      <p:ext uri="{BB962C8B-B14F-4D97-AF65-F5344CB8AC3E}">
        <p14:creationId xmlns:p14="http://schemas.microsoft.com/office/powerpoint/2010/main" val="3186307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3444E1C-A05F-42E4-B513-2C80CB2FA371}"/>
              </a:ext>
            </a:extLst>
          </p:cNvPr>
          <p:cNvGraphicFramePr>
            <a:graphicFrameLocks noGrp="1"/>
          </p:cNvGraphicFramePr>
          <p:nvPr>
            <p:ph idx="1"/>
            <p:extLst>
              <p:ext uri="{D42A27DB-BD31-4B8C-83A1-F6EECF244321}">
                <p14:modId xmlns:p14="http://schemas.microsoft.com/office/powerpoint/2010/main" val="1268523055"/>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3106057">
                  <a:extLst>
                    <a:ext uri="{9D8B030D-6E8A-4147-A177-3AD203B41FA5}">
                      <a16:colId xmlns:a16="http://schemas.microsoft.com/office/drawing/2014/main" val="373614705"/>
                    </a:ext>
                  </a:extLst>
                </a:gridCol>
                <a:gridCol w="9085943">
                  <a:extLst>
                    <a:ext uri="{9D8B030D-6E8A-4147-A177-3AD203B41FA5}">
                      <a16:colId xmlns:a16="http://schemas.microsoft.com/office/drawing/2014/main" val="2292281676"/>
                    </a:ext>
                  </a:extLst>
                </a:gridCol>
              </a:tblGrid>
              <a:tr h="144812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Wasting Your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Life being…</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Using Your Time Wisely </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God’s Service being…</a:t>
                      </a:r>
                    </a:p>
                  </a:txBody>
                  <a:tcPr marL="68580" marR="68580" marT="0" marB="0"/>
                </a:tc>
                <a:extLst>
                  <a:ext uri="{0D108BD9-81ED-4DB2-BD59-A6C34878D82A}">
                    <a16:rowId xmlns:a16="http://schemas.microsoft.com/office/drawing/2014/main" val="2856200984"/>
                  </a:ext>
                </a:extLst>
              </a:tr>
              <a:tr h="186632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Angry</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Content </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(Philippians 4:10-13;</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1 Timothy 6:6-8)</a:t>
                      </a:r>
                    </a:p>
                  </a:txBody>
                  <a:tcPr marL="68580" marR="68580" marT="0" marB="0"/>
                </a:tc>
                <a:extLst>
                  <a:ext uri="{0D108BD9-81ED-4DB2-BD59-A6C34878D82A}">
                    <a16:rowId xmlns:a16="http://schemas.microsoft.com/office/drawing/2014/main" val="3612041348"/>
                  </a:ext>
                </a:extLst>
              </a:tr>
              <a:tr h="178645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Greedy</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A Giver </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(Acts 20:35; Galatians 6:7-10; </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2 Corinthians 8:1-5; 1 Peter 4:10-11)</a:t>
                      </a:r>
                    </a:p>
                  </a:txBody>
                  <a:tcPr marL="68580" marR="68580" marT="0" marB="0"/>
                </a:tc>
                <a:extLst>
                  <a:ext uri="{0D108BD9-81ED-4DB2-BD59-A6C34878D82A}">
                    <a16:rowId xmlns:a16="http://schemas.microsoft.com/office/drawing/2014/main" val="3935506745"/>
                  </a:ext>
                </a:extLst>
              </a:tr>
              <a:tr h="1757102">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Worldly</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Holy </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(Hebrews 12:10, 14; 1 Peter 1:13-17;</a:t>
                      </a:r>
                    </a:p>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2 Peter 3:9-14)</a:t>
                      </a:r>
                    </a:p>
                  </a:txBody>
                  <a:tcPr marL="68580" marR="68580" marT="0" marB="0"/>
                </a:tc>
                <a:extLst>
                  <a:ext uri="{0D108BD9-81ED-4DB2-BD59-A6C34878D82A}">
                    <a16:rowId xmlns:a16="http://schemas.microsoft.com/office/drawing/2014/main" val="1490366773"/>
                  </a:ext>
                </a:extLst>
              </a:tr>
            </a:tbl>
          </a:graphicData>
        </a:graphic>
      </p:graphicFrame>
    </p:spTree>
    <p:extLst>
      <p:ext uri="{BB962C8B-B14F-4D97-AF65-F5344CB8AC3E}">
        <p14:creationId xmlns:p14="http://schemas.microsoft.com/office/powerpoint/2010/main" val="2812805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44CA4-D4BA-41F5-AC01-F091ED764622}"/>
              </a:ext>
            </a:extLst>
          </p:cNvPr>
          <p:cNvSpPr>
            <a:spLocks noGrp="1"/>
          </p:cNvSpPr>
          <p:nvPr>
            <p:ph type="title"/>
          </p:nvPr>
        </p:nvSpPr>
        <p:spPr>
          <a:xfrm>
            <a:off x="0" y="1"/>
            <a:ext cx="12192000" cy="1069144"/>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B7B650DA-FF46-4884-8E96-72445CDAECE9}"/>
              </a:ext>
            </a:extLst>
          </p:cNvPr>
          <p:cNvSpPr>
            <a:spLocks noGrp="1"/>
          </p:cNvSpPr>
          <p:nvPr>
            <p:ph idx="1"/>
          </p:nvPr>
        </p:nvSpPr>
        <p:spPr>
          <a:xfrm>
            <a:off x="0" y="1069144"/>
            <a:ext cx="12192000" cy="5788855"/>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13s You are the Song that I Sing</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14s Awesome God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44s Give Thanks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159 When My Love to Christ</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504 I Want to be a Worker</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322 Bring Christ Your Broken Life</a:t>
            </a:r>
          </a:p>
        </p:txBody>
      </p:sp>
    </p:spTree>
    <p:extLst>
      <p:ext uri="{BB962C8B-B14F-4D97-AF65-F5344CB8AC3E}">
        <p14:creationId xmlns:p14="http://schemas.microsoft.com/office/powerpoint/2010/main" val="1228280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B61D2DA-1E28-4FAB-B350-263C777A53A0}"/>
              </a:ext>
            </a:extLst>
          </p:cNvPr>
          <p:cNvSpPr>
            <a:spLocks noGrp="1"/>
          </p:cNvSpPr>
          <p:nvPr>
            <p:ph type="subTitle" idx="1"/>
          </p:nvPr>
        </p:nvSpPr>
        <p:spPr>
          <a:xfrm>
            <a:off x="0" y="164892"/>
            <a:ext cx="12192000" cy="974591"/>
          </a:xfrm>
        </p:spPr>
        <p:txBody>
          <a:bodyPr>
            <a:normAutofit fontScale="85000" lnSpcReduction="10000"/>
          </a:bodyPr>
          <a:lstStyle/>
          <a:p>
            <a:r>
              <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rPr>
              <a:t>Are You Wasting or Using Your Time for Good?</a:t>
            </a:r>
          </a:p>
        </p:txBody>
      </p:sp>
      <p:pic>
        <p:nvPicPr>
          <p:cNvPr id="1026" name="Picture 2" descr="Ephesians 5:16 | Explore Tumblr Posts and Blogs | Tumgir">
            <a:extLst>
              <a:ext uri="{FF2B5EF4-FFF2-40B4-BE49-F238E27FC236}">
                <a16:creationId xmlns:a16="http://schemas.microsoft.com/office/drawing/2014/main" id="{6AEF94E0-3DBB-4A24-8500-715F5C0DEF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11994"/>
            <a:ext cx="12192000" cy="5838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2505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3444E1C-A05F-42E4-B513-2C80CB2FA371}"/>
              </a:ext>
            </a:extLst>
          </p:cNvPr>
          <p:cNvGraphicFramePr>
            <a:graphicFrameLocks noGrp="1"/>
          </p:cNvGraphicFramePr>
          <p:nvPr>
            <p:ph idx="1"/>
            <p:extLst>
              <p:ext uri="{D42A27DB-BD31-4B8C-83A1-F6EECF244321}">
                <p14:modId xmlns:p14="http://schemas.microsoft.com/office/powerpoint/2010/main" val="3447914037"/>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3106057">
                  <a:extLst>
                    <a:ext uri="{9D8B030D-6E8A-4147-A177-3AD203B41FA5}">
                      <a16:colId xmlns:a16="http://schemas.microsoft.com/office/drawing/2014/main" val="373614705"/>
                    </a:ext>
                  </a:extLst>
                </a:gridCol>
                <a:gridCol w="9085943">
                  <a:extLst>
                    <a:ext uri="{9D8B030D-6E8A-4147-A177-3AD203B41FA5}">
                      <a16:colId xmlns:a16="http://schemas.microsoft.com/office/drawing/2014/main" val="2292281676"/>
                    </a:ext>
                  </a:extLst>
                </a:gridCol>
              </a:tblGrid>
              <a:tr h="144812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Wasting Your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Life being…</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Using Your Time Wisely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in God’s Service being…</a:t>
                      </a:r>
                    </a:p>
                  </a:txBody>
                  <a:tcPr marL="68580" marR="68580" marT="0" marB="0"/>
                </a:tc>
                <a:extLst>
                  <a:ext uri="{0D108BD9-81ED-4DB2-BD59-A6C34878D82A}">
                    <a16:rowId xmlns:a16="http://schemas.microsoft.com/office/drawing/2014/main" val="2856200984"/>
                  </a:ext>
                </a:extLst>
              </a:tr>
              <a:tr h="1866323">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612041348"/>
                  </a:ext>
                </a:extLst>
              </a:tr>
              <a:tr h="1786450">
                <a:tc>
                  <a:txBody>
                    <a:bodyPr/>
                    <a:lstStyle/>
                    <a:p>
                      <a:pPr marL="0" marR="0" algn="ctr">
                        <a:lnSpc>
                          <a:spcPct val="107000"/>
                        </a:lnSpc>
                        <a:spcBef>
                          <a:spcPts val="0"/>
                        </a:spcBef>
                        <a:spcAft>
                          <a:spcPts val="0"/>
                        </a:spcAft>
                      </a:pPr>
                      <a:endParaRPr lang="en-US" sz="3600" b="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935506745"/>
                  </a:ext>
                </a:extLst>
              </a:tr>
              <a:tr h="1757102">
                <a:tc>
                  <a:txBody>
                    <a:bodyPr/>
                    <a:lstStyle/>
                    <a:p>
                      <a:pPr marL="0" marR="0" algn="ctr">
                        <a:lnSpc>
                          <a:spcPct val="107000"/>
                        </a:lnSpc>
                        <a:spcBef>
                          <a:spcPts val="0"/>
                        </a:spcBef>
                        <a:spcAft>
                          <a:spcPts val="0"/>
                        </a:spcAft>
                      </a:pPr>
                      <a:endParaRPr lang="en-US" sz="3600" b="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90366773"/>
                  </a:ext>
                </a:extLst>
              </a:tr>
            </a:tbl>
          </a:graphicData>
        </a:graphic>
      </p:graphicFrame>
    </p:spTree>
    <p:extLst>
      <p:ext uri="{BB962C8B-B14F-4D97-AF65-F5344CB8AC3E}">
        <p14:creationId xmlns:p14="http://schemas.microsoft.com/office/powerpoint/2010/main" val="3857473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3444E1C-A05F-42E4-B513-2C80CB2FA371}"/>
              </a:ext>
            </a:extLst>
          </p:cNvPr>
          <p:cNvGraphicFramePr>
            <a:graphicFrameLocks noGrp="1"/>
          </p:cNvGraphicFramePr>
          <p:nvPr>
            <p:ph idx="1"/>
            <p:extLst>
              <p:ext uri="{D42A27DB-BD31-4B8C-83A1-F6EECF244321}">
                <p14:modId xmlns:p14="http://schemas.microsoft.com/office/powerpoint/2010/main" val="3292135509"/>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3106057">
                  <a:extLst>
                    <a:ext uri="{9D8B030D-6E8A-4147-A177-3AD203B41FA5}">
                      <a16:colId xmlns:a16="http://schemas.microsoft.com/office/drawing/2014/main" val="373614705"/>
                    </a:ext>
                  </a:extLst>
                </a:gridCol>
                <a:gridCol w="9085943">
                  <a:extLst>
                    <a:ext uri="{9D8B030D-6E8A-4147-A177-3AD203B41FA5}">
                      <a16:colId xmlns:a16="http://schemas.microsoft.com/office/drawing/2014/main" val="2292281676"/>
                    </a:ext>
                  </a:extLst>
                </a:gridCol>
              </a:tblGrid>
              <a:tr h="144812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Wasting Your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Life being…</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Using Your Time Wisely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in God’s Service being…</a:t>
                      </a:r>
                    </a:p>
                  </a:txBody>
                  <a:tcPr marL="68580" marR="68580" marT="0" marB="0"/>
                </a:tc>
                <a:extLst>
                  <a:ext uri="{0D108BD9-81ED-4DB2-BD59-A6C34878D82A}">
                    <a16:rowId xmlns:a16="http://schemas.microsoft.com/office/drawing/2014/main" val="2856200984"/>
                  </a:ext>
                </a:extLst>
              </a:tr>
              <a:tr h="186632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Fleshly Minded</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612041348"/>
                  </a:ext>
                </a:extLst>
              </a:tr>
              <a:tr h="1786450">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935506745"/>
                  </a:ext>
                </a:extLst>
              </a:tr>
              <a:tr h="1757102">
                <a:tc>
                  <a:txBody>
                    <a:bodyPr/>
                    <a:lstStyle/>
                    <a:p>
                      <a:pPr marL="0" marR="0" algn="ctr">
                        <a:lnSpc>
                          <a:spcPct val="107000"/>
                        </a:lnSpc>
                        <a:spcBef>
                          <a:spcPts val="0"/>
                        </a:spcBef>
                        <a:spcAft>
                          <a:spcPts val="0"/>
                        </a:spcAft>
                      </a:pPr>
                      <a:endParaRPr lang="en-US" sz="3600" b="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90366773"/>
                  </a:ext>
                </a:extLst>
              </a:tr>
            </a:tbl>
          </a:graphicData>
        </a:graphic>
      </p:graphicFrame>
    </p:spTree>
    <p:extLst>
      <p:ext uri="{BB962C8B-B14F-4D97-AF65-F5344CB8AC3E}">
        <p14:creationId xmlns:p14="http://schemas.microsoft.com/office/powerpoint/2010/main" val="2639090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3444E1C-A05F-42E4-B513-2C80CB2FA371}"/>
              </a:ext>
            </a:extLst>
          </p:cNvPr>
          <p:cNvGraphicFramePr>
            <a:graphicFrameLocks noGrp="1"/>
          </p:cNvGraphicFramePr>
          <p:nvPr>
            <p:ph idx="1"/>
            <p:extLst>
              <p:ext uri="{D42A27DB-BD31-4B8C-83A1-F6EECF244321}">
                <p14:modId xmlns:p14="http://schemas.microsoft.com/office/powerpoint/2010/main" val="209992460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3106057">
                  <a:extLst>
                    <a:ext uri="{9D8B030D-6E8A-4147-A177-3AD203B41FA5}">
                      <a16:colId xmlns:a16="http://schemas.microsoft.com/office/drawing/2014/main" val="373614705"/>
                    </a:ext>
                  </a:extLst>
                </a:gridCol>
                <a:gridCol w="9085943">
                  <a:extLst>
                    <a:ext uri="{9D8B030D-6E8A-4147-A177-3AD203B41FA5}">
                      <a16:colId xmlns:a16="http://schemas.microsoft.com/office/drawing/2014/main" val="2292281676"/>
                    </a:ext>
                  </a:extLst>
                </a:gridCol>
              </a:tblGrid>
              <a:tr h="144812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Wasting Your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Life being…</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Using Your Time Wisely </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God’s Service being…</a:t>
                      </a:r>
                    </a:p>
                  </a:txBody>
                  <a:tcPr marL="68580" marR="68580" marT="0" marB="0"/>
                </a:tc>
                <a:extLst>
                  <a:ext uri="{0D108BD9-81ED-4DB2-BD59-A6C34878D82A}">
                    <a16:rowId xmlns:a16="http://schemas.microsoft.com/office/drawing/2014/main" val="2856200984"/>
                  </a:ext>
                </a:extLst>
              </a:tr>
              <a:tr h="186632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Fleshly Minded</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Renewed in Your Mind Daily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(Ephesians 4:17-24; 2 Corinthians 4:16-18;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Romans 12:1-2)</a:t>
                      </a:r>
                    </a:p>
                  </a:txBody>
                  <a:tcPr marL="68580" marR="68580" marT="0" marB="0"/>
                </a:tc>
                <a:extLst>
                  <a:ext uri="{0D108BD9-81ED-4DB2-BD59-A6C34878D82A}">
                    <a16:rowId xmlns:a16="http://schemas.microsoft.com/office/drawing/2014/main" val="3612041348"/>
                  </a:ext>
                </a:extLst>
              </a:tr>
              <a:tr h="1786450">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935506745"/>
                  </a:ext>
                </a:extLst>
              </a:tr>
              <a:tr h="1757102">
                <a:tc>
                  <a:txBody>
                    <a:bodyPr/>
                    <a:lstStyle/>
                    <a:p>
                      <a:pPr marL="0" marR="0" algn="ctr">
                        <a:lnSpc>
                          <a:spcPct val="107000"/>
                        </a:lnSpc>
                        <a:spcBef>
                          <a:spcPts val="0"/>
                        </a:spcBef>
                        <a:spcAft>
                          <a:spcPts val="0"/>
                        </a:spcAft>
                      </a:pPr>
                      <a:endParaRPr lang="en-US" sz="3600" b="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90366773"/>
                  </a:ext>
                </a:extLst>
              </a:tr>
            </a:tbl>
          </a:graphicData>
        </a:graphic>
      </p:graphicFrame>
    </p:spTree>
    <p:extLst>
      <p:ext uri="{BB962C8B-B14F-4D97-AF65-F5344CB8AC3E}">
        <p14:creationId xmlns:p14="http://schemas.microsoft.com/office/powerpoint/2010/main" val="1212887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3444E1C-A05F-42E4-B513-2C80CB2FA371}"/>
              </a:ext>
            </a:extLst>
          </p:cNvPr>
          <p:cNvGraphicFramePr>
            <a:graphicFrameLocks noGrp="1"/>
          </p:cNvGraphicFramePr>
          <p:nvPr>
            <p:ph idx="1"/>
            <p:extLst>
              <p:ext uri="{D42A27DB-BD31-4B8C-83A1-F6EECF244321}">
                <p14:modId xmlns:p14="http://schemas.microsoft.com/office/powerpoint/2010/main" val="2307711756"/>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3106057">
                  <a:extLst>
                    <a:ext uri="{9D8B030D-6E8A-4147-A177-3AD203B41FA5}">
                      <a16:colId xmlns:a16="http://schemas.microsoft.com/office/drawing/2014/main" val="373614705"/>
                    </a:ext>
                  </a:extLst>
                </a:gridCol>
                <a:gridCol w="9085943">
                  <a:extLst>
                    <a:ext uri="{9D8B030D-6E8A-4147-A177-3AD203B41FA5}">
                      <a16:colId xmlns:a16="http://schemas.microsoft.com/office/drawing/2014/main" val="2292281676"/>
                    </a:ext>
                  </a:extLst>
                </a:gridCol>
              </a:tblGrid>
              <a:tr h="144812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Wasting Your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Life being…</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Using Your Time Wisely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in God’s Service being…</a:t>
                      </a:r>
                    </a:p>
                  </a:txBody>
                  <a:tcPr marL="68580" marR="68580" marT="0" marB="0"/>
                </a:tc>
                <a:extLst>
                  <a:ext uri="{0D108BD9-81ED-4DB2-BD59-A6C34878D82A}">
                    <a16:rowId xmlns:a16="http://schemas.microsoft.com/office/drawing/2014/main" val="2856200984"/>
                  </a:ext>
                </a:extLst>
              </a:tr>
              <a:tr h="186632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Fleshly Minded</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Renewed in Your Mind Daily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(Ephesians 4:17-24; 2 Corinthians 4:16-18;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Romans 12:1-2)</a:t>
                      </a:r>
                    </a:p>
                  </a:txBody>
                  <a:tcPr marL="68580" marR="68580" marT="0" marB="0"/>
                </a:tc>
                <a:extLst>
                  <a:ext uri="{0D108BD9-81ED-4DB2-BD59-A6C34878D82A}">
                    <a16:rowId xmlns:a16="http://schemas.microsoft.com/office/drawing/2014/main" val="3612041348"/>
                  </a:ext>
                </a:extLst>
              </a:tr>
              <a:tr h="1786450">
                <a:tc>
                  <a:txBody>
                    <a:bodyPr/>
                    <a:lstStyle/>
                    <a:p>
                      <a:pPr marL="0" marR="0" algn="ctr">
                        <a:lnSpc>
                          <a:spcPct val="107000"/>
                        </a:lnSpc>
                        <a:spcBef>
                          <a:spcPts val="0"/>
                        </a:spcBef>
                        <a:spcAft>
                          <a:spcPts val="0"/>
                        </a:spcAft>
                      </a:pPr>
                      <a:r>
                        <a:rPr lang="en-US" sz="3600" b="0">
                          <a:effectLst/>
                          <a:latin typeface="Tahoma" panose="020B0604030504040204" pitchFamily="34" charset="0"/>
                          <a:ea typeface="Tahoma" panose="020B0604030504040204" pitchFamily="34" charset="0"/>
                          <a:cs typeface="Tahoma" panose="020B0604030504040204" pitchFamily="34" charset="0"/>
                        </a:rPr>
                        <a:t>Lazy </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935506745"/>
                  </a:ext>
                </a:extLst>
              </a:tr>
              <a:tr h="1757102">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90366773"/>
                  </a:ext>
                </a:extLst>
              </a:tr>
            </a:tbl>
          </a:graphicData>
        </a:graphic>
      </p:graphicFrame>
    </p:spTree>
    <p:extLst>
      <p:ext uri="{BB962C8B-B14F-4D97-AF65-F5344CB8AC3E}">
        <p14:creationId xmlns:p14="http://schemas.microsoft.com/office/powerpoint/2010/main" val="2075546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3444E1C-A05F-42E4-B513-2C80CB2FA371}"/>
              </a:ext>
            </a:extLst>
          </p:cNvPr>
          <p:cNvGraphicFramePr>
            <a:graphicFrameLocks noGrp="1"/>
          </p:cNvGraphicFramePr>
          <p:nvPr>
            <p:ph idx="1"/>
            <p:extLst>
              <p:ext uri="{D42A27DB-BD31-4B8C-83A1-F6EECF244321}">
                <p14:modId xmlns:p14="http://schemas.microsoft.com/office/powerpoint/2010/main" val="3992061313"/>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3106057">
                  <a:extLst>
                    <a:ext uri="{9D8B030D-6E8A-4147-A177-3AD203B41FA5}">
                      <a16:colId xmlns:a16="http://schemas.microsoft.com/office/drawing/2014/main" val="373614705"/>
                    </a:ext>
                  </a:extLst>
                </a:gridCol>
                <a:gridCol w="9085943">
                  <a:extLst>
                    <a:ext uri="{9D8B030D-6E8A-4147-A177-3AD203B41FA5}">
                      <a16:colId xmlns:a16="http://schemas.microsoft.com/office/drawing/2014/main" val="2292281676"/>
                    </a:ext>
                  </a:extLst>
                </a:gridCol>
              </a:tblGrid>
              <a:tr h="144812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Wasting Your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Life being…</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Using Your Time Wisely </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God’s Service being…</a:t>
                      </a:r>
                    </a:p>
                  </a:txBody>
                  <a:tcPr marL="68580" marR="68580" marT="0" marB="0"/>
                </a:tc>
                <a:extLst>
                  <a:ext uri="{0D108BD9-81ED-4DB2-BD59-A6C34878D82A}">
                    <a16:rowId xmlns:a16="http://schemas.microsoft.com/office/drawing/2014/main" val="2856200984"/>
                  </a:ext>
                </a:extLst>
              </a:tr>
              <a:tr h="186632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Fleshly Minded</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Renewed in Your Mind Daily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(Ephesians 4:17-24; 2 Corinthians 4:16-18;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Romans 12:1-2)</a:t>
                      </a:r>
                    </a:p>
                  </a:txBody>
                  <a:tcPr marL="68580" marR="68580" marT="0" marB="0"/>
                </a:tc>
                <a:extLst>
                  <a:ext uri="{0D108BD9-81ED-4DB2-BD59-A6C34878D82A}">
                    <a16:rowId xmlns:a16="http://schemas.microsoft.com/office/drawing/2014/main" val="3612041348"/>
                  </a:ext>
                </a:extLst>
              </a:tr>
              <a:tr h="1786450">
                <a:tc>
                  <a:txBody>
                    <a:bodyPr/>
                    <a:lstStyle/>
                    <a:p>
                      <a:pPr marL="0" marR="0" algn="ctr">
                        <a:lnSpc>
                          <a:spcPct val="107000"/>
                        </a:lnSpc>
                        <a:spcBef>
                          <a:spcPts val="0"/>
                        </a:spcBef>
                        <a:spcAft>
                          <a:spcPts val="0"/>
                        </a:spcAft>
                      </a:pPr>
                      <a:r>
                        <a:rPr lang="en-US" sz="3600" b="0">
                          <a:effectLst/>
                          <a:latin typeface="Tahoma" panose="020B0604030504040204" pitchFamily="34" charset="0"/>
                          <a:ea typeface="Tahoma" panose="020B0604030504040204" pitchFamily="34" charset="0"/>
                          <a:cs typeface="Tahoma" panose="020B0604030504040204" pitchFamily="34" charset="0"/>
                        </a:rPr>
                        <a:t>Lazy </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Diligent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Timothy 2:15-21;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Peter 1:5-11)</a:t>
                      </a:r>
                    </a:p>
                  </a:txBody>
                  <a:tcPr marL="68580" marR="68580" marT="0" marB="0"/>
                </a:tc>
                <a:extLst>
                  <a:ext uri="{0D108BD9-81ED-4DB2-BD59-A6C34878D82A}">
                    <a16:rowId xmlns:a16="http://schemas.microsoft.com/office/drawing/2014/main" val="3935506745"/>
                  </a:ext>
                </a:extLst>
              </a:tr>
              <a:tr h="1757102">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90366773"/>
                  </a:ext>
                </a:extLst>
              </a:tr>
            </a:tbl>
          </a:graphicData>
        </a:graphic>
      </p:graphicFrame>
    </p:spTree>
    <p:extLst>
      <p:ext uri="{BB962C8B-B14F-4D97-AF65-F5344CB8AC3E}">
        <p14:creationId xmlns:p14="http://schemas.microsoft.com/office/powerpoint/2010/main" val="303055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3444E1C-A05F-42E4-B513-2C80CB2FA371}"/>
              </a:ext>
            </a:extLst>
          </p:cNvPr>
          <p:cNvGraphicFramePr>
            <a:graphicFrameLocks noGrp="1"/>
          </p:cNvGraphicFramePr>
          <p:nvPr>
            <p:ph idx="1"/>
            <p:extLst>
              <p:ext uri="{D42A27DB-BD31-4B8C-83A1-F6EECF244321}">
                <p14:modId xmlns:p14="http://schemas.microsoft.com/office/powerpoint/2010/main" val="2666835540"/>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3106057">
                  <a:extLst>
                    <a:ext uri="{9D8B030D-6E8A-4147-A177-3AD203B41FA5}">
                      <a16:colId xmlns:a16="http://schemas.microsoft.com/office/drawing/2014/main" val="373614705"/>
                    </a:ext>
                  </a:extLst>
                </a:gridCol>
                <a:gridCol w="9085943">
                  <a:extLst>
                    <a:ext uri="{9D8B030D-6E8A-4147-A177-3AD203B41FA5}">
                      <a16:colId xmlns:a16="http://schemas.microsoft.com/office/drawing/2014/main" val="2292281676"/>
                    </a:ext>
                  </a:extLst>
                </a:gridCol>
              </a:tblGrid>
              <a:tr h="144812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Wasting Your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Life being…</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Using Your Time Wisely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in God’s Service being…</a:t>
                      </a:r>
                    </a:p>
                  </a:txBody>
                  <a:tcPr marL="68580" marR="68580" marT="0" marB="0"/>
                </a:tc>
                <a:extLst>
                  <a:ext uri="{0D108BD9-81ED-4DB2-BD59-A6C34878D82A}">
                    <a16:rowId xmlns:a16="http://schemas.microsoft.com/office/drawing/2014/main" val="2856200984"/>
                  </a:ext>
                </a:extLst>
              </a:tr>
              <a:tr h="186632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Fleshly Minded</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Renewed in Your Mind Daily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(Ephesians 4:17-24; 2 Corinthians 4:16-18;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Romans 12:1-2)</a:t>
                      </a:r>
                    </a:p>
                  </a:txBody>
                  <a:tcPr marL="68580" marR="68580" marT="0" marB="0"/>
                </a:tc>
                <a:extLst>
                  <a:ext uri="{0D108BD9-81ED-4DB2-BD59-A6C34878D82A}">
                    <a16:rowId xmlns:a16="http://schemas.microsoft.com/office/drawing/2014/main" val="3612041348"/>
                  </a:ext>
                </a:extLst>
              </a:tr>
              <a:tr h="1786450">
                <a:tc>
                  <a:txBody>
                    <a:bodyPr/>
                    <a:lstStyle/>
                    <a:p>
                      <a:pPr marL="0" marR="0" algn="ctr">
                        <a:lnSpc>
                          <a:spcPct val="107000"/>
                        </a:lnSpc>
                        <a:spcBef>
                          <a:spcPts val="0"/>
                        </a:spcBef>
                        <a:spcAft>
                          <a:spcPts val="0"/>
                        </a:spcAft>
                      </a:pPr>
                      <a:r>
                        <a:rPr lang="en-US" sz="3600" b="0">
                          <a:effectLst/>
                          <a:latin typeface="Tahoma" panose="020B0604030504040204" pitchFamily="34" charset="0"/>
                          <a:ea typeface="Tahoma" panose="020B0604030504040204" pitchFamily="34" charset="0"/>
                          <a:cs typeface="Tahoma" panose="020B0604030504040204" pitchFamily="34" charset="0"/>
                        </a:rPr>
                        <a:t>Lazy </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Diligent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Timothy 2:15-21;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Peter 1:5-11)</a:t>
                      </a:r>
                    </a:p>
                  </a:txBody>
                  <a:tcPr marL="68580" marR="68580" marT="0" marB="0"/>
                </a:tc>
                <a:extLst>
                  <a:ext uri="{0D108BD9-81ED-4DB2-BD59-A6C34878D82A}">
                    <a16:rowId xmlns:a16="http://schemas.microsoft.com/office/drawing/2014/main" val="3935506745"/>
                  </a:ext>
                </a:extLst>
              </a:tr>
              <a:tr h="1757102">
                <a:tc>
                  <a:txBody>
                    <a:bodyPr/>
                    <a:lstStyle/>
                    <a:p>
                      <a:pPr marL="0" marR="0" algn="ctr">
                        <a:lnSpc>
                          <a:spcPct val="107000"/>
                        </a:lnSpc>
                        <a:spcBef>
                          <a:spcPts val="0"/>
                        </a:spcBef>
                        <a:spcAft>
                          <a:spcPts val="0"/>
                        </a:spcAft>
                      </a:pPr>
                      <a:r>
                        <a:rPr lang="en-US" sz="3600" b="0">
                          <a:effectLst/>
                          <a:latin typeface="Tahoma" panose="020B0604030504040204" pitchFamily="34" charset="0"/>
                          <a:ea typeface="Tahoma" panose="020B0604030504040204" pitchFamily="34" charset="0"/>
                          <a:cs typeface="Tahoma" panose="020B0604030504040204" pitchFamily="34" charset="0"/>
                        </a:rPr>
                        <a:t>A Worrier</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490366773"/>
                  </a:ext>
                </a:extLst>
              </a:tr>
            </a:tbl>
          </a:graphicData>
        </a:graphic>
      </p:graphicFrame>
    </p:spTree>
    <p:extLst>
      <p:ext uri="{BB962C8B-B14F-4D97-AF65-F5344CB8AC3E}">
        <p14:creationId xmlns:p14="http://schemas.microsoft.com/office/powerpoint/2010/main" val="1464370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3444E1C-A05F-42E4-B513-2C80CB2FA371}"/>
              </a:ext>
            </a:extLst>
          </p:cNvPr>
          <p:cNvGraphicFramePr>
            <a:graphicFrameLocks noGrp="1"/>
          </p:cNvGraphicFramePr>
          <p:nvPr>
            <p:ph idx="1"/>
            <p:extLst>
              <p:ext uri="{D42A27DB-BD31-4B8C-83A1-F6EECF244321}">
                <p14:modId xmlns:p14="http://schemas.microsoft.com/office/powerpoint/2010/main" val="2322235535"/>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3106057">
                  <a:extLst>
                    <a:ext uri="{9D8B030D-6E8A-4147-A177-3AD203B41FA5}">
                      <a16:colId xmlns:a16="http://schemas.microsoft.com/office/drawing/2014/main" val="373614705"/>
                    </a:ext>
                  </a:extLst>
                </a:gridCol>
                <a:gridCol w="9085943">
                  <a:extLst>
                    <a:ext uri="{9D8B030D-6E8A-4147-A177-3AD203B41FA5}">
                      <a16:colId xmlns:a16="http://schemas.microsoft.com/office/drawing/2014/main" val="2292281676"/>
                    </a:ext>
                  </a:extLst>
                </a:gridCol>
              </a:tblGrid>
              <a:tr h="1448125">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Wasting Your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Life being…</a:t>
                      </a:r>
                    </a:p>
                  </a:txBody>
                  <a:tcPr marL="68580" marR="68580" marT="0" marB="0"/>
                </a:tc>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Using Your Time Wisely </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God’s Service being…</a:t>
                      </a:r>
                    </a:p>
                  </a:txBody>
                  <a:tcPr marL="68580" marR="68580" marT="0" marB="0"/>
                </a:tc>
                <a:extLst>
                  <a:ext uri="{0D108BD9-81ED-4DB2-BD59-A6C34878D82A}">
                    <a16:rowId xmlns:a16="http://schemas.microsoft.com/office/drawing/2014/main" val="2856200984"/>
                  </a:ext>
                </a:extLst>
              </a:tr>
              <a:tr h="1866323">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Fleshly Minded</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Renewed in Your Mind Daily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(Ephesians 4:17-24; 2 Corinthians 4:16-18;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Romans 12:1-2)</a:t>
                      </a:r>
                    </a:p>
                  </a:txBody>
                  <a:tcPr marL="68580" marR="68580" marT="0" marB="0"/>
                </a:tc>
                <a:extLst>
                  <a:ext uri="{0D108BD9-81ED-4DB2-BD59-A6C34878D82A}">
                    <a16:rowId xmlns:a16="http://schemas.microsoft.com/office/drawing/2014/main" val="3612041348"/>
                  </a:ext>
                </a:extLst>
              </a:tr>
              <a:tr h="1786450">
                <a:tc>
                  <a:txBody>
                    <a:bodyPr/>
                    <a:lstStyle/>
                    <a:p>
                      <a:pPr marL="0" marR="0" algn="ctr">
                        <a:lnSpc>
                          <a:spcPct val="107000"/>
                        </a:lnSpc>
                        <a:spcBef>
                          <a:spcPts val="0"/>
                        </a:spcBef>
                        <a:spcAft>
                          <a:spcPts val="0"/>
                        </a:spcAft>
                      </a:pPr>
                      <a:r>
                        <a:rPr lang="en-US" sz="3600" b="0">
                          <a:effectLst/>
                          <a:latin typeface="Tahoma" panose="020B0604030504040204" pitchFamily="34" charset="0"/>
                          <a:ea typeface="Tahoma" panose="020B0604030504040204" pitchFamily="34" charset="0"/>
                          <a:cs typeface="Tahoma" panose="020B0604030504040204" pitchFamily="34" charset="0"/>
                        </a:rPr>
                        <a:t>Lazy </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Diligent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Timothy 2:15-21;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Peter 1:5-11)</a:t>
                      </a:r>
                    </a:p>
                  </a:txBody>
                  <a:tcPr marL="68580" marR="68580" marT="0" marB="0"/>
                </a:tc>
                <a:extLst>
                  <a:ext uri="{0D108BD9-81ED-4DB2-BD59-A6C34878D82A}">
                    <a16:rowId xmlns:a16="http://schemas.microsoft.com/office/drawing/2014/main" val="3935506745"/>
                  </a:ext>
                </a:extLst>
              </a:tr>
              <a:tr h="1757102">
                <a:tc>
                  <a:txBody>
                    <a:bodyPr/>
                    <a:lstStyle/>
                    <a:p>
                      <a:pPr marL="0" marR="0" algn="ctr">
                        <a:lnSpc>
                          <a:spcPct val="107000"/>
                        </a:lnSpc>
                        <a:spcBef>
                          <a:spcPts val="0"/>
                        </a:spcBef>
                        <a:spcAft>
                          <a:spcPts val="0"/>
                        </a:spcAft>
                      </a:pPr>
                      <a:r>
                        <a:rPr lang="en-US" sz="3600" b="0">
                          <a:effectLst/>
                          <a:latin typeface="Tahoma" panose="020B0604030504040204" pitchFamily="34" charset="0"/>
                          <a:ea typeface="Tahoma" panose="020B0604030504040204" pitchFamily="34" charset="0"/>
                          <a:cs typeface="Tahoma" panose="020B0604030504040204" pitchFamily="34" charset="0"/>
                        </a:rPr>
                        <a:t>A Worrier</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Prayerful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(Hebrews 4:14-16; Philippians 4:6-9;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John 1:9)</a:t>
                      </a:r>
                    </a:p>
                  </a:txBody>
                  <a:tcPr marL="68580" marR="68580" marT="0" marB="0"/>
                </a:tc>
                <a:extLst>
                  <a:ext uri="{0D108BD9-81ED-4DB2-BD59-A6C34878D82A}">
                    <a16:rowId xmlns:a16="http://schemas.microsoft.com/office/drawing/2014/main" val="1490366773"/>
                  </a:ext>
                </a:extLst>
              </a:tr>
            </a:tbl>
          </a:graphicData>
        </a:graphic>
      </p:graphicFrame>
    </p:spTree>
    <p:extLst>
      <p:ext uri="{BB962C8B-B14F-4D97-AF65-F5344CB8AC3E}">
        <p14:creationId xmlns:p14="http://schemas.microsoft.com/office/powerpoint/2010/main" val="2576755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1926</TotalTime>
  <Words>913</Words>
  <Application>Microsoft Office PowerPoint</Application>
  <PresentationFormat>Widescreen</PresentationFormat>
  <Paragraphs>151</Paragraphs>
  <Slides>16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Constantia</vt:lpstr>
      <vt:lpstr>Lato</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Hymns for Worship at Woodmont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14</cp:revision>
  <cp:lastPrinted>2022-03-13T12:48:33Z</cp:lastPrinted>
  <dcterms:created xsi:type="dcterms:W3CDTF">2022-03-13T03:31:19Z</dcterms:created>
  <dcterms:modified xsi:type="dcterms:W3CDTF">2022-03-14T12:04:58Z</dcterms:modified>
</cp:coreProperties>
</file>