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6" r:id="rId3"/>
    <p:sldId id="25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72" r:id="rId1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7059B1A8-16B0-4455-AF8F-92A29C3B1BBD}"/>
    <pc:docChg chg="custSel addSld delSld modSld sldOrd">
      <pc:chgData name="Bettye Locklair" userId="c2d7acf3736df889" providerId="LiveId" clId="{7059B1A8-16B0-4455-AF8F-92A29C3B1BBD}" dt="2022-04-03T15:25:34.011" v="562"/>
      <pc:docMkLst>
        <pc:docMk/>
      </pc:docMkLst>
      <pc:sldChg chg="modAnim">
        <pc:chgData name="Bettye Locklair" userId="c2d7acf3736df889" providerId="LiveId" clId="{7059B1A8-16B0-4455-AF8F-92A29C3B1BBD}" dt="2022-04-03T02:12:24.188" v="294"/>
        <pc:sldMkLst>
          <pc:docMk/>
          <pc:sldMk cId="575383603" sldId="257"/>
        </pc:sldMkLst>
      </pc:sldChg>
      <pc:sldChg chg="modSp del mod">
        <pc:chgData name="Bettye Locklair" userId="c2d7acf3736df889" providerId="LiveId" clId="{7059B1A8-16B0-4455-AF8F-92A29C3B1BBD}" dt="2022-04-03T02:00:13.688" v="45" actId="47"/>
        <pc:sldMkLst>
          <pc:docMk/>
          <pc:sldMk cId="1036982854" sldId="258"/>
        </pc:sldMkLst>
        <pc:spChg chg="mod">
          <ac:chgData name="Bettye Locklair" userId="c2d7acf3736df889" providerId="LiveId" clId="{7059B1A8-16B0-4455-AF8F-92A29C3B1BBD}" dt="2022-04-03T01:58:38.376" v="12" actId="21"/>
          <ac:spMkLst>
            <pc:docMk/>
            <pc:sldMk cId="1036982854" sldId="258"/>
            <ac:spMk id="3" creationId="{84676F85-83BE-4CBE-AF75-E7FD7C7ABAB3}"/>
          </ac:spMkLst>
        </pc:spChg>
      </pc:sldChg>
      <pc:sldChg chg="del">
        <pc:chgData name="Bettye Locklair" userId="c2d7acf3736df889" providerId="LiveId" clId="{7059B1A8-16B0-4455-AF8F-92A29C3B1BBD}" dt="2022-04-03T02:02:24.674" v="127" actId="47"/>
        <pc:sldMkLst>
          <pc:docMk/>
          <pc:sldMk cId="2435780195" sldId="259"/>
        </pc:sldMkLst>
      </pc:sldChg>
      <pc:sldChg chg="modSp del mod">
        <pc:chgData name="Bettye Locklair" userId="c2d7acf3736df889" providerId="LiveId" clId="{7059B1A8-16B0-4455-AF8F-92A29C3B1BBD}" dt="2022-04-03T02:04:19.835" v="197" actId="47"/>
        <pc:sldMkLst>
          <pc:docMk/>
          <pc:sldMk cId="2043754884" sldId="260"/>
        </pc:sldMkLst>
        <pc:spChg chg="mod">
          <ac:chgData name="Bettye Locklair" userId="c2d7acf3736df889" providerId="LiveId" clId="{7059B1A8-16B0-4455-AF8F-92A29C3B1BBD}" dt="2022-04-03T02:03:35.477" v="163" actId="21"/>
          <ac:spMkLst>
            <pc:docMk/>
            <pc:sldMk cId="2043754884" sldId="260"/>
            <ac:spMk id="3" creationId="{84676F85-83BE-4CBE-AF75-E7FD7C7ABAB3}"/>
          </ac:spMkLst>
        </pc:spChg>
      </pc:sldChg>
      <pc:sldChg chg="delSp modSp mod modAnim">
        <pc:chgData name="Bettye Locklair" userId="c2d7acf3736df889" providerId="LiveId" clId="{7059B1A8-16B0-4455-AF8F-92A29C3B1BBD}" dt="2022-04-03T02:13:58.035" v="313"/>
        <pc:sldMkLst>
          <pc:docMk/>
          <pc:sldMk cId="3417360022" sldId="261"/>
        </pc:sldMkLst>
        <pc:spChg chg="del mod">
          <ac:chgData name="Bettye Locklair" userId="c2d7acf3736df889" providerId="LiveId" clId="{7059B1A8-16B0-4455-AF8F-92A29C3B1BBD}" dt="2022-04-03T02:04:50.383" v="199" actId="478"/>
          <ac:spMkLst>
            <pc:docMk/>
            <pc:sldMk cId="3417360022" sldId="261"/>
            <ac:spMk id="2" creationId="{FEC6B41D-1584-46C9-8664-737EEDC5471B}"/>
          </ac:spMkLst>
        </pc:spChg>
        <pc:spChg chg="mod">
          <ac:chgData name="Bettye Locklair" userId="c2d7acf3736df889" providerId="LiveId" clId="{7059B1A8-16B0-4455-AF8F-92A29C3B1BBD}" dt="2022-04-03T02:06:01.397" v="236" actId="20577"/>
          <ac:spMkLst>
            <pc:docMk/>
            <pc:sldMk cId="3417360022" sldId="261"/>
            <ac:spMk id="3" creationId="{84676F85-83BE-4CBE-AF75-E7FD7C7ABAB3}"/>
          </ac:spMkLst>
        </pc:spChg>
      </pc:sldChg>
      <pc:sldChg chg="delSp modSp mod modAnim">
        <pc:chgData name="Bettye Locklair" userId="c2d7acf3736df889" providerId="LiveId" clId="{7059B1A8-16B0-4455-AF8F-92A29C3B1BBD}" dt="2022-04-03T02:14:20.037" v="325" actId="20577"/>
        <pc:sldMkLst>
          <pc:docMk/>
          <pc:sldMk cId="898550081" sldId="262"/>
        </pc:sldMkLst>
        <pc:spChg chg="del mod">
          <ac:chgData name="Bettye Locklair" userId="c2d7acf3736df889" providerId="LiveId" clId="{7059B1A8-16B0-4455-AF8F-92A29C3B1BBD}" dt="2022-04-03T02:06:09.737" v="238" actId="478"/>
          <ac:spMkLst>
            <pc:docMk/>
            <pc:sldMk cId="898550081" sldId="262"/>
            <ac:spMk id="2" creationId="{FEC6B41D-1584-46C9-8664-737EEDC5471B}"/>
          </ac:spMkLst>
        </pc:spChg>
        <pc:spChg chg="mod">
          <ac:chgData name="Bettye Locklair" userId="c2d7acf3736df889" providerId="LiveId" clId="{7059B1A8-16B0-4455-AF8F-92A29C3B1BBD}" dt="2022-04-03T02:14:20.037" v="325" actId="20577"/>
          <ac:spMkLst>
            <pc:docMk/>
            <pc:sldMk cId="898550081" sldId="262"/>
            <ac:spMk id="3" creationId="{84676F85-83BE-4CBE-AF75-E7FD7C7ABAB3}"/>
          </ac:spMkLst>
        </pc:spChg>
      </pc:sldChg>
      <pc:sldChg chg="modAnim">
        <pc:chgData name="Bettye Locklair" userId="c2d7acf3736df889" providerId="LiveId" clId="{7059B1A8-16B0-4455-AF8F-92A29C3B1BBD}" dt="2022-04-03T02:12:30.550" v="295"/>
        <pc:sldMkLst>
          <pc:docMk/>
          <pc:sldMk cId="3045908714" sldId="264"/>
        </pc:sldMkLst>
      </pc:sldChg>
      <pc:sldChg chg="modSp mod modAnim">
        <pc:chgData name="Bettye Locklair" userId="c2d7acf3736df889" providerId="LiveId" clId="{7059B1A8-16B0-4455-AF8F-92A29C3B1BBD}" dt="2022-04-03T02:12:42.403" v="297"/>
        <pc:sldMkLst>
          <pc:docMk/>
          <pc:sldMk cId="3824575673" sldId="265"/>
        </pc:sldMkLst>
        <pc:spChg chg="mod">
          <ac:chgData name="Bettye Locklair" userId="c2d7acf3736df889" providerId="LiveId" clId="{7059B1A8-16B0-4455-AF8F-92A29C3B1BBD}" dt="2022-04-03T02:08:27.214" v="289" actId="20577"/>
          <ac:spMkLst>
            <pc:docMk/>
            <pc:sldMk cId="3824575673" sldId="265"/>
            <ac:spMk id="3" creationId="{84676F85-83BE-4CBE-AF75-E7FD7C7ABAB3}"/>
          </ac:spMkLst>
        </pc:spChg>
      </pc:sldChg>
      <pc:sldChg chg="modSp add mod modAnim">
        <pc:chgData name="Bettye Locklair" userId="c2d7acf3736df889" providerId="LiveId" clId="{7059B1A8-16B0-4455-AF8F-92A29C3B1BBD}" dt="2022-04-03T02:12:48.130" v="298"/>
        <pc:sldMkLst>
          <pc:docMk/>
          <pc:sldMk cId="2333695799" sldId="266"/>
        </pc:sldMkLst>
        <pc:spChg chg="mod">
          <ac:chgData name="Bettye Locklair" userId="c2d7acf3736df889" providerId="LiveId" clId="{7059B1A8-16B0-4455-AF8F-92A29C3B1BBD}" dt="2022-04-03T02:00:02.566" v="43" actId="20577"/>
          <ac:spMkLst>
            <pc:docMk/>
            <pc:sldMk cId="2333695799" sldId="266"/>
            <ac:spMk id="3" creationId="{84676F85-83BE-4CBE-AF75-E7FD7C7ABAB3}"/>
          </ac:spMkLst>
        </pc:spChg>
      </pc:sldChg>
      <pc:sldChg chg="modSp add mod modAnim">
        <pc:chgData name="Bettye Locklair" userId="c2d7acf3736df889" providerId="LiveId" clId="{7059B1A8-16B0-4455-AF8F-92A29C3B1BBD}" dt="2022-04-03T02:13:05.786" v="305" actId="20577"/>
        <pc:sldMkLst>
          <pc:docMk/>
          <pc:sldMk cId="1807464577" sldId="267"/>
        </pc:sldMkLst>
        <pc:spChg chg="mod">
          <ac:chgData name="Bettye Locklair" userId="c2d7acf3736df889" providerId="LiveId" clId="{7059B1A8-16B0-4455-AF8F-92A29C3B1BBD}" dt="2022-04-03T02:00:23.683" v="54" actId="20577"/>
          <ac:spMkLst>
            <pc:docMk/>
            <pc:sldMk cId="1807464577" sldId="267"/>
            <ac:spMk id="2" creationId="{FEC6B41D-1584-46C9-8664-737EEDC5471B}"/>
          </ac:spMkLst>
        </pc:spChg>
        <pc:spChg chg="mod">
          <ac:chgData name="Bettye Locklair" userId="c2d7acf3736df889" providerId="LiveId" clId="{7059B1A8-16B0-4455-AF8F-92A29C3B1BBD}" dt="2022-04-03T02:13:05.786" v="305" actId="20577"/>
          <ac:spMkLst>
            <pc:docMk/>
            <pc:sldMk cId="1807464577" sldId="267"/>
            <ac:spMk id="3" creationId="{84676F85-83BE-4CBE-AF75-E7FD7C7ABAB3}"/>
          </ac:spMkLst>
        </pc:spChg>
      </pc:sldChg>
      <pc:sldChg chg="modSp add mod modAnim">
        <pc:chgData name="Bettye Locklair" userId="c2d7acf3736df889" providerId="LiveId" clId="{7059B1A8-16B0-4455-AF8F-92A29C3B1BBD}" dt="2022-04-03T02:13:16.563" v="306"/>
        <pc:sldMkLst>
          <pc:docMk/>
          <pc:sldMk cId="3936827571" sldId="268"/>
        </pc:sldMkLst>
        <pc:spChg chg="mod">
          <ac:chgData name="Bettye Locklair" userId="c2d7acf3736df889" providerId="LiveId" clId="{7059B1A8-16B0-4455-AF8F-92A29C3B1BBD}" dt="2022-04-03T02:02:16.804" v="126" actId="20577"/>
          <ac:spMkLst>
            <pc:docMk/>
            <pc:sldMk cId="3936827571" sldId="268"/>
            <ac:spMk id="3" creationId="{84676F85-83BE-4CBE-AF75-E7FD7C7ABAB3}"/>
          </ac:spMkLst>
        </pc:spChg>
      </pc:sldChg>
      <pc:sldChg chg="modSp add mod modAnim">
        <pc:chgData name="Bettye Locklair" userId="c2d7acf3736df889" providerId="LiveId" clId="{7059B1A8-16B0-4455-AF8F-92A29C3B1BBD}" dt="2022-04-03T02:13:34.631" v="309"/>
        <pc:sldMkLst>
          <pc:docMk/>
          <pc:sldMk cId="3975262538" sldId="269"/>
        </pc:sldMkLst>
        <pc:spChg chg="mod">
          <ac:chgData name="Bettye Locklair" userId="c2d7acf3736df889" providerId="LiveId" clId="{7059B1A8-16B0-4455-AF8F-92A29C3B1BBD}" dt="2022-04-03T02:02:38.773" v="145" actId="20577"/>
          <ac:spMkLst>
            <pc:docMk/>
            <pc:sldMk cId="3975262538" sldId="269"/>
            <ac:spMk id="2" creationId="{FEC6B41D-1584-46C9-8664-737EEDC5471B}"/>
          </ac:spMkLst>
        </pc:spChg>
        <pc:spChg chg="mod">
          <ac:chgData name="Bettye Locklair" userId="c2d7acf3736df889" providerId="LiveId" clId="{7059B1A8-16B0-4455-AF8F-92A29C3B1BBD}" dt="2022-04-03T02:13:29.880" v="308" actId="20577"/>
          <ac:spMkLst>
            <pc:docMk/>
            <pc:sldMk cId="3975262538" sldId="269"/>
            <ac:spMk id="3" creationId="{84676F85-83BE-4CBE-AF75-E7FD7C7ABAB3}"/>
          </ac:spMkLst>
        </pc:spChg>
      </pc:sldChg>
      <pc:sldChg chg="modSp add mod modAnim">
        <pc:chgData name="Bettye Locklair" userId="c2d7acf3736df889" providerId="LiveId" clId="{7059B1A8-16B0-4455-AF8F-92A29C3B1BBD}" dt="2022-04-03T02:13:40.401" v="310"/>
        <pc:sldMkLst>
          <pc:docMk/>
          <pc:sldMk cId="2767050754" sldId="270"/>
        </pc:sldMkLst>
        <pc:spChg chg="mod">
          <ac:chgData name="Bettye Locklair" userId="c2d7acf3736df889" providerId="LiveId" clId="{7059B1A8-16B0-4455-AF8F-92A29C3B1BBD}" dt="2022-04-03T02:04:15.084" v="196" actId="6549"/>
          <ac:spMkLst>
            <pc:docMk/>
            <pc:sldMk cId="2767050754" sldId="270"/>
            <ac:spMk id="3" creationId="{84676F85-83BE-4CBE-AF75-E7FD7C7ABAB3}"/>
          </ac:spMkLst>
        </pc:spChg>
      </pc:sldChg>
      <pc:sldChg chg="modSp new mod ord setBg">
        <pc:chgData name="Bettye Locklair" userId="c2d7acf3736df889" providerId="LiveId" clId="{7059B1A8-16B0-4455-AF8F-92A29C3B1BBD}" dt="2022-04-03T15:25:25.773" v="559" actId="20577"/>
        <pc:sldMkLst>
          <pc:docMk/>
          <pc:sldMk cId="313666057" sldId="271"/>
        </pc:sldMkLst>
        <pc:spChg chg="mod">
          <ac:chgData name="Bettye Locklair" userId="c2d7acf3736df889" providerId="LiveId" clId="{7059B1A8-16B0-4455-AF8F-92A29C3B1BBD}" dt="2022-04-03T15:23:55.585" v="366" actId="122"/>
          <ac:spMkLst>
            <pc:docMk/>
            <pc:sldMk cId="313666057" sldId="271"/>
            <ac:spMk id="2" creationId="{1621C6C3-0721-46A6-B2C7-8569635FFF93}"/>
          </ac:spMkLst>
        </pc:spChg>
        <pc:spChg chg="mod">
          <ac:chgData name="Bettye Locklair" userId="c2d7acf3736df889" providerId="LiveId" clId="{7059B1A8-16B0-4455-AF8F-92A29C3B1BBD}" dt="2022-04-03T15:25:25.773" v="559" actId="20577"/>
          <ac:spMkLst>
            <pc:docMk/>
            <pc:sldMk cId="313666057" sldId="271"/>
            <ac:spMk id="3" creationId="{A1EEDED5-F074-471F-8B02-DF7BDA364F2E}"/>
          </ac:spMkLst>
        </pc:spChg>
      </pc:sldChg>
      <pc:sldChg chg="add ord">
        <pc:chgData name="Bettye Locklair" userId="c2d7acf3736df889" providerId="LiveId" clId="{7059B1A8-16B0-4455-AF8F-92A29C3B1BBD}" dt="2022-04-03T15:25:34.011" v="562"/>
        <pc:sldMkLst>
          <pc:docMk/>
          <pc:sldMk cId="1109150831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4113-C216-40A9-A28E-F5C0750354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C3EC-31EB-4E93-9AF9-6F3D8F5E1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B54F-A368-4E26-8508-A9BE748BE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87E4E-B99A-41D4-AC93-6DE37A346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0640D-49DE-4F46-AB58-A64188EF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AAFA2-C116-497E-A874-4E7E3AC7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B8C2-90C8-4E26-84A4-85118954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0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32889-CEFE-40E3-921C-560840054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38B1F-C9C3-48FF-A0FD-498F3DCC7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4216D-A92B-45B3-A106-4095AE5C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2CCFB-B4CF-4B16-AD32-948EEC12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AF2B1-69F4-4ED2-8CC6-95597659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7C5F8D-22C0-4CCA-B46F-40C0CE78C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C7C12-3BAB-4498-A1D1-E4B24CF97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123AF-FBA3-4998-BA6D-031528C7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AF13D-D01E-471A-B63D-7C61E4C0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78780-26B3-4BC4-B11D-9D9A3420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8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1DFD-AEE7-4BE4-903E-AA9926AA2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2065A-F298-4DC3-A728-91EEEF939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E4CF3-11B1-405C-A355-BA468E3B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AD7A8-AF1D-4C81-95AB-9374FDCD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B7402-2699-481A-984D-5447E827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C47D-CE12-4C72-97CE-3690E4EB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83B58-8386-4EC3-8CA6-0C8EE5A64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859BC-EAB9-4F50-8B57-A0C1DFD2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36D5E-65B6-420E-BEE2-885F1C60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8A0EB-03AC-4318-9C90-BEE5E3EF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4900-9C60-4910-8AE7-955A3B32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0AAE-B3C1-4517-AE91-EFD78FB77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BA3C4-8CAC-444C-87C8-842BC500A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0A115-284A-46D8-A831-258CF4FE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12ABC-51FD-42ED-A9FC-CF4523B8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85C67-700F-4AAD-8BA1-B265BA04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2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B5E5-4915-42E3-9A95-12E6F1E2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4F694-47E2-4E3A-9402-9D80F7CE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BC68D-41AF-41AC-AEDB-E851621E6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08480-4234-4DC5-9E65-F2CA40962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9C8BC-133B-4355-9EEA-530FA6530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E750C-FF02-42A9-88D6-A09F5422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2F5C7A-3433-4570-BF1C-32073CE5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8425E-2ABB-4E55-B1ED-87209BE2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A58DB-BF34-4E28-8DE3-8DA78219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0882E-AD6A-43D4-8ABC-53E5B3D0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188A8-CC8C-4BAB-9482-D7FC1CEA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71C63-C10A-477A-851F-9DC2C506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8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4FD4B-C177-49C2-A6FA-0F3A7ECC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FF359-21EC-4A62-9B8D-F43EE7656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1C773-3352-41B6-9E72-31F0CA8D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7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926A-67ED-4509-A91F-486C1940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EB78D-BEA2-40F9-9791-12F7A903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F7BB4-287A-4FEB-B14E-3048E6B08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B136C-AD1D-4F3B-8CAC-1038DCAE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A6B68-F5EB-4502-A57A-7E309BE8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CF051-482E-418E-996E-FE1E38A9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EE5F-068E-4FF6-83D4-A08977008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D6E4DF-8903-49D3-BF48-68FFAF4F5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33A496-56B4-4DC2-9DE5-D818D65DB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1D09-5D1F-4A50-853F-7DA3D968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8D88B-82D0-4BA7-87CF-33CD21D7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75D37-34D3-4822-B2A1-ABDDAD62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2D065-4BF8-4B61-9F02-31848B11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8FBD3-674D-4283-80B6-F217E1078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49F38-8223-4673-9465-3A3AC21FC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6E67-9C1A-44C1-9AF8-3A4319BA1C3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916CC-501A-48A5-8068-921E5B840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84839-3C74-4173-87D2-043428C63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E321-7C97-4997-A70E-A9473D20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C6C3-0721-46A6-B2C7-8569635F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211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EDED5-F074-471F-8B02-DF7BDA364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62743"/>
            <a:ext cx="12191999" cy="559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 To God be the Glory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145s Highest Place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87s Come to the Table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 The Church’s One Foundation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 The Kingdoms of Earth Pass Away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Destiny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death has been abolished, the bride of Christ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[His church] who were holy and blameless,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enjoy eternal life.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5:27; 1 Corinthians 15:20-28;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21:2-4; 1 John 3:2-3) </a:t>
            </a:r>
            <a:endParaRPr lang="en-US" sz="4000" dirty="0">
              <a:solidFill>
                <a:schemeClr val="bg1"/>
              </a:solidFill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5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because of: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builder, head, price, and destiny!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this is true, it is essential that you become a membe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of the church of Christ [which is according to God’s eternal purpose- Ephesians 3:10-11] to be saved!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a member of the church of Christ?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16:16)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[what you can read in the Bible, not a denomination]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don’t join th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church of your choice or just believe to be saved, you must obey Jesus!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[the one who died for your sins] says you must believe (John 8:24); repent (Luke 13:3); confess (Matt. 10:32); and be baptized to be saved (Acts 2:38; 22:16) then the Lord will add you to His church (Acts 2:47).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you join a local church of Christ which is sound and live a holy life (Acts 9:26-28; Ephesians 1:3-4)!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5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C6C3-0721-46A6-B2C7-8569635F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2113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EDED5-F074-471F-8B02-DF7BDA364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62743"/>
            <a:ext cx="12191999" cy="5595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 To God be the Glory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145s Highest Place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87s Come to the Table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 The Church’s One Foundation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 God is Calling the Prodigal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506 The Kingdoms of Earth Pass Away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5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F7028B3-53F0-4888-9435-21944083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181686"/>
          </a:xfrm>
        </p:spPr>
        <p:txBody>
          <a:bodyPr>
            <a:normAutofit/>
          </a:bodyPr>
          <a:lstStyle/>
          <a:p>
            <a:r>
              <a:rPr lang="en-US" sz="5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is the church of Christ Glorious?</a:t>
            </a:r>
          </a:p>
        </p:txBody>
      </p:sp>
      <p:pic>
        <p:nvPicPr>
          <p:cNvPr id="1026" name="Picture 2" descr="PPT - A Glorious Church PowerPoint Presentation, free download - ID:2763659">
            <a:extLst>
              <a:ext uri="{FF2B5EF4-FFF2-40B4-BE49-F238E27FC236}">
                <a16:creationId xmlns:a16="http://schemas.microsoft.com/office/drawing/2014/main" id="{51C3B6E8-27F9-41FB-A423-C634A2B21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1646"/>
            <a:ext cx="12192000" cy="599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05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Builder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promised to build His church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fulfillment of prophecy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(Isaiah 2:1-3; Micah 4:1-4; Matthew 16:18-19)</a:t>
            </a: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was fulfilled on the Day of Pentecost-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added the saved to the church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(Joel 2:28-32; Acts 2:17-21, 47)</a:t>
            </a: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8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Builder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is the cornerstone of the church-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man has the right to alter the blueprint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made-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didn’t build denominations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2:19-21; 1 Corinthians 3:11)</a:t>
            </a: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0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made </a:t>
            </a: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head over all things to the church, not the Pope or any man 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(Ephesians 1:20-23).</a:t>
            </a: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baptized into one body of which Christ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head and Savior of it.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12:13; Ephesians 4:4; 5:23)</a:t>
            </a: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Christians [the body of Christ] obey what Christ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[our Head] tells us to do (Matthew 28:19-20)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denominations don’t obey what Christ says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do to be saved or how to live for Him.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9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paid for it with His own blood so it belongs to Him, not to us (Acts 20:28).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weren’t purchased by the blood of an apostle, great man, animal, or money.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1:18-19; Hebrews 9:13-14)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same blood of Christ that purchased the church, redeems us from sin in the new covenant of Christ       [not the Old Law] for without it there is no forgiveness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26:28; Hebrews 9:15-22).</a:t>
            </a:r>
            <a:endParaRPr lang="en-US" sz="4000" dirty="0">
              <a:solidFill>
                <a:schemeClr val="bg1"/>
              </a:solidFill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2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B41D-1584-46C9-8664-737EEDC5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6914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 is Glorious </a:t>
            </a:r>
            <a:b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its Destiny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6F85-83BE-4CBE-AF75-E7FD7C7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69143"/>
            <a:ext cx="12192000" cy="518885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uses the illustration of a bride being presented to her husband as Christ loved the church and gave Himself for her (Ephesians 5:25, 27a).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 holy and blameless having been sanctified by the washing of water with the word [baptism] (Ephesians 5:26; John 3:5).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4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6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692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The church of Christ is Glorious  because of its Builder</vt:lpstr>
      <vt:lpstr>The church of Christ is Glorious  because of its Builder</vt:lpstr>
      <vt:lpstr>The church of Christ is Glorious  because of its Head</vt:lpstr>
      <vt:lpstr>The church of Christ is Glorious  because of its Head</vt:lpstr>
      <vt:lpstr>The church of Christ is Glorious  because of its Price</vt:lpstr>
      <vt:lpstr>The church of Christ is Glorious  because of its Price</vt:lpstr>
      <vt:lpstr>The church of Christ is Glorious  because of its Destiny</vt:lpstr>
      <vt:lpstr>The church of Christ is Glorious  because of its Destiny</vt:lpstr>
      <vt:lpstr>PowerPoint Presentation</vt:lpstr>
      <vt:lpstr>PowerPoint Presentation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9</cp:revision>
  <cp:lastPrinted>2022-04-03T01:14:53Z</cp:lastPrinted>
  <dcterms:created xsi:type="dcterms:W3CDTF">2022-04-02T23:13:28Z</dcterms:created>
  <dcterms:modified xsi:type="dcterms:W3CDTF">2022-04-03T19:35:35Z</dcterms:modified>
</cp:coreProperties>
</file>