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9" r:id="rId2"/>
    <p:sldId id="258" r:id="rId3"/>
    <p:sldId id="257"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4" d="100"/>
          <a:sy n="64" d="100"/>
        </p:scale>
        <p:origin x="25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117094D7-C49F-4118-8792-F62F5C89A49F}"/>
    <pc:docChg chg="undo custSel addSld delSld modSld sldOrd">
      <pc:chgData name="Bettye Locklair" userId="c2d7acf3736df889" providerId="LiveId" clId="{117094D7-C49F-4118-8792-F62F5C89A49F}" dt="2022-04-24T14:01:22.455" v="4647" actId="6549"/>
      <pc:docMkLst>
        <pc:docMk/>
      </pc:docMkLst>
      <pc:sldChg chg="del">
        <pc:chgData name="Bettye Locklair" userId="c2d7acf3736df889" providerId="LiveId" clId="{117094D7-C49F-4118-8792-F62F5C89A49F}" dt="2022-04-23T21:17:46.520" v="176" actId="47"/>
        <pc:sldMkLst>
          <pc:docMk/>
          <pc:sldMk cId="4114571015" sldId="256"/>
        </pc:sldMkLst>
      </pc:sldChg>
      <pc:sldChg chg="modSp mod modNotesTx">
        <pc:chgData name="Bettye Locklair" userId="c2d7acf3736df889" providerId="LiveId" clId="{117094D7-C49F-4118-8792-F62F5C89A49F}" dt="2022-04-24T12:54:06.791" v="4086" actId="115"/>
        <pc:sldMkLst>
          <pc:docMk/>
          <pc:sldMk cId="1640882655" sldId="257"/>
        </pc:sldMkLst>
        <pc:spChg chg="mod">
          <ac:chgData name="Bettye Locklair" userId="c2d7acf3736df889" providerId="LiveId" clId="{117094D7-C49F-4118-8792-F62F5C89A49F}" dt="2022-04-24T12:54:06.791" v="4086" actId="115"/>
          <ac:spMkLst>
            <pc:docMk/>
            <pc:sldMk cId="1640882655" sldId="257"/>
            <ac:spMk id="3" creationId="{41621FB5-95D5-4A1C-B7D0-B00844AF5A6D}"/>
          </ac:spMkLst>
        </pc:spChg>
      </pc:sldChg>
      <pc:sldChg chg="delSp modSp add mod ord modNotesTx">
        <pc:chgData name="Bettye Locklair" userId="c2d7acf3736df889" providerId="LiveId" clId="{117094D7-C49F-4118-8792-F62F5C89A49F}" dt="2022-04-24T11:55:51.089" v="4020" actId="115"/>
        <pc:sldMkLst>
          <pc:docMk/>
          <pc:sldMk cId="3141358709" sldId="258"/>
        </pc:sldMkLst>
        <pc:spChg chg="del mod">
          <ac:chgData name="Bettye Locklair" userId="c2d7acf3736df889" providerId="LiveId" clId="{117094D7-C49F-4118-8792-F62F5C89A49F}" dt="2022-04-23T21:12:39.771" v="49" actId="478"/>
          <ac:spMkLst>
            <pc:docMk/>
            <pc:sldMk cId="3141358709" sldId="258"/>
            <ac:spMk id="2" creationId="{91DF646F-B98C-4DC7-8278-0901D3D7D80B}"/>
          </ac:spMkLst>
        </pc:spChg>
        <pc:spChg chg="mod">
          <ac:chgData name="Bettye Locklair" userId="c2d7acf3736df889" providerId="LiveId" clId="{117094D7-C49F-4118-8792-F62F5C89A49F}" dt="2022-04-24T11:55:51.089" v="4020" actId="115"/>
          <ac:spMkLst>
            <pc:docMk/>
            <pc:sldMk cId="3141358709" sldId="258"/>
            <ac:spMk id="3" creationId="{41621FB5-95D5-4A1C-B7D0-B00844AF5A6D}"/>
          </ac:spMkLst>
        </pc:spChg>
      </pc:sldChg>
      <pc:sldChg chg="modSp new add del mod ord setBg modNotesTx">
        <pc:chgData name="Bettye Locklair" userId="c2d7acf3736df889" providerId="LiveId" clId="{117094D7-C49F-4118-8792-F62F5C89A49F}" dt="2022-04-24T12:53:53.954" v="4085" actId="2696"/>
        <pc:sldMkLst>
          <pc:docMk/>
          <pc:sldMk cId="3797476717" sldId="259"/>
        </pc:sldMkLst>
        <pc:spChg chg="mod">
          <ac:chgData name="Bettye Locklair" userId="c2d7acf3736df889" providerId="LiveId" clId="{117094D7-C49F-4118-8792-F62F5C89A49F}" dt="2022-04-24T10:50:55.315" v="2408" actId="122"/>
          <ac:spMkLst>
            <pc:docMk/>
            <pc:sldMk cId="3797476717" sldId="259"/>
            <ac:spMk id="2" creationId="{B2261861-0550-425A-8EF8-B82226B7AB20}"/>
          </ac:spMkLst>
        </pc:spChg>
        <pc:spChg chg="mod">
          <ac:chgData name="Bettye Locklair" userId="c2d7acf3736df889" providerId="LiveId" clId="{117094D7-C49F-4118-8792-F62F5C89A49F}" dt="2022-04-24T12:50:30.869" v="4081" actId="20577"/>
          <ac:spMkLst>
            <pc:docMk/>
            <pc:sldMk cId="3797476717" sldId="259"/>
            <ac:spMk id="3" creationId="{D1A33960-D43A-4A04-AD03-004A54DB2E6D}"/>
          </ac:spMkLst>
        </pc:spChg>
      </pc:sldChg>
      <pc:sldChg chg="add del">
        <pc:chgData name="Bettye Locklair" userId="c2d7acf3736df889" providerId="LiveId" clId="{117094D7-C49F-4118-8792-F62F5C89A49F}" dt="2022-04-24T10:24:36.461" v="1634" actId="47"/>
        <pc:sldMkLst>
          <pc:docMk/>
          <pc:sldMk cId="3804281786" sldId="259"/>
        </pc:sldMkLst>
      </pc:sldChg>
      <pc:sldChg chg="add del">
        <pc:chgData name="Bettye Locklair" userId="c2d7acf3736df889" providerId="LiveId" clId="{117094D7-C49F-4118-8792-F62F5C89A49F}" dt="2022-04-24T10:24:36.962" v="1635" actId="47"/>
        <pc:sldMkLst>
          <pc:docMk/>
          <pc:sldMk cId="1925983583" sldId="260"/>
        </pc:sldMkLst>
      </pc:sldChg>
      <pc:sldChg chg="add modNotesTx">
        <pc:chgData name="Bettye Locklair" userId="c2d7acf3736df889" providerId="LiveId" clId="{117094D7-C49F-4118-8792-F62F5C89A49F}" dt="2022-04-24T13:58:19.730" v="4336" actId="6549"/>
        <pc:sldMkLst>
          <pc:docMk/>
          <pc:sldMk cId="2945772855" sldId="260"/>
        </pc:sldMkLst>
      </pc:sldChg>
      <pc:sldChg chg="add modNotesTx">
        <pc:chgData name="Bettye Locklair" userId="c2d7acf3736df889" providerId="LiveId" clId="{117094D7-C49F-4118-8792-F62F5C89A49F}" dt="2022-04-24T14:01:22.455" v="4647" actId="6549"/>
        <pc:sldMkLst>
          <pc:docMk/>
          <pc:sldMk cId="1415154917" sldId="261"/>
        </pc:sldMkLst>
      </pc:sldChg>
      <pc:sldChg chg="add modNotesTx">
        <pc:chgData name="Bettye Locklair" userId="c2d7acf3736df889" providerId="LiveId" clId="{117094D7-C49F-4118-8792-F62F5C89A49F}" dt="2022-04-24T14:00:26.312" v="4646" actId="6549"/>
        <pc:sldMkLst>
          <pc:docMk/>
          <pc:sldMk cId="202468948" sldId="26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14D7DE-308A-4B79-B06F-01F4FE64057B}" type="datetimeFigureOut">
              <a:rPr lang="en-US" smtClean="0"/>
              <a:t>4/24/2022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B6B90B-11EB-4E67-BD28-A0946985D658}" type="slidenum">
              <a:rPr lang="en-US" smtClean="0"/>
              <a:t>‹#›</a:t>
            </a:fld>
            <a:endParaRPr lang="en-US"/>
          </a:p>
        </p:txBody>
      </p:sp>
    </p:spTree>
    <p:extLst>
      <p:ext uri="{BB962C8B-B14F-4D97-AF65-F5344CB8AC3E}">
        <p14:creationId xmlns:p14="http://schemas.microsoft.com/office/powerpoint/2010/main" val="3398361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en.wikipedia.org/wiki/Economic_inequality" TargetMode="External"/><Relationship Id="rId13" Type="http://schemas.openxmlformats.org/officeDocument/2006/relationships/hyperlink" Target="https://en.wikipedia.org/wiki/Slum" TargetMode="External"/><Relationship Id="rId3" Type="http://schemas.openxmlformats.org/officeDocument/2006/relationships/hyperlink" Target="https://en.wikipedia.org/wiki/Social_movement" TargetMode="External"/><Relationship Id="rId7" Type="http://schemas.openxmlformats.org/officeDocument/2006/relationships/hyperlink" Target="https://en.wikipedia.org/wiki/Social_justice" TargetMode="External"/><Relationship Id="rId12" Type="http://schemas.openxmlformats.org/officeDocument/2006/relationships/hyperlink" Target="https://en.wikipedia.org/wiki/Ethnic_conflict"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s://en.wikipedia.org/wiki/Social_issue" TargetMode="External"/><Relationship Id="rId11" Type="http://schemas.openxmlformats.org/officeDocument/2006/relationships/hyperlink" Target="https://en.wikipedia.org/wiki/Crime" TargetMode="External"/><Relationship Id="rId5" Type="http://schemas.openxmlformats.org/officeDocument/2006/relationships/hyperlink" Target="https://en.wikipedia.org/wiki/Christian_ethics" TargetMode="External"/><Relationship Id="rId15" Type="http://schemas.openxmlformats.org/officeDocument/2006/relationships/hyperlink" Target="https://en.wikipedia.org/wiki/Labour_unions" TargetMode="External"/><Relationship Id="rId10" Type="http://schemas.openxmlformats.org/officeDocument/2006/relationships/hyperlink" Target="https://en.wikipedia.org/wiki/Alcoholism" TargetMode="External"/><Relationship Id="rId4" Type="http://schemas.openxmlformats.org/officeDocument/2006/relationships/hyperlink" Target="https://en.wikipedia.org/wiki/Protestantism" TargetMode="External"/><Relationship Id="rId9" Type="http://schemas.openxmlformats.org/officeDocument/2006/relationships/hyperlink" Target="https://en.wikipedia.org/wiki/Poverty" TargetMode="External"/><Relationship Id="rId14" Type="http://schemas.openxmlformats.org/officeDocument/2006/relationships/hyperlink" Target="https://en.wikipedia.org/wiki/Child_labor"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02124"/>
                </a:solidFill>
                <a:effectLst/>
                <a:latin typeface="Roboto" panose="02000000000000000000" pitchFamily="2" charset="0"/>
              </a:rPr>
              <a:t>1970 1</a:t>
            </a:r>
            <a:r>
              <a:rPr lang="en-US" b="0" i="0" baseline="30000" dirty="0">
                <a:solidFill>
                  <a:srgbClr val="202124"/>
                </a:solidFill>
                <a:effectLst/>
                <a:latin typeface="Roboto" panose="02000000000000000000" pitchFamily="2" charset="0"/>
              </a:rPr>
              <a:t>st</a:t>
            </a:r>
            <a:r>
              <a:rPr lang="en-US" b="0" i="0" dirty="0">
                <a:solidFill>
                  <a:srgbClr val="202124"/>
                </a:solidFill>
                <a:effectLst/>
                <a:latin typeface="Roboto" panose="02000000000000000000" pitchFamily="2" charset="0"/>
              </a:rPr>
              <a:t> Earth Day. The theme for Earth Day 2022 is "</a:t>
            </a:r>
            <a:r>
              <a:rPr lang="en-US" b="1" i="0" dirty="0">
                <a:solidFill>
                  <a:srgbClr val="202124"/>
                </a:solidFill>
                <a:effectLst/>
                <a:latin typeface="Roboto" panose="02000000000000000000" pitchFamily="2" charset="0"/>
              </a:rPr>
              <a:t>Invest In our Planet</a:t>
            </a:r>
            <a:r>
              <a:rPr lang="en-US" b="0" i="0" dirty="0">
                <a:solidFill>
                  <a:srgbClr val="202124"/>
                </a:solidFill>
                <a:effectLst/>
                <a:latin typeface="Roboto" panose="02000000000000000000" pitchFamily="2" charset="0"/>
              </a:rPr>
              <a:t>". New Delhi: Earth Day is observed on April 22. The day aims to spread awareness about issues, including pollution, deforestation and global warming.  God created the planet but what did he train His disciples to do?  </a:t>
            </a:r>
            <a:r>
              <a:rPr lang="en-US" b="1" i="0" dirty="0">
                <a:solidFill>
                  <a:srgbClr val="202122"/>
                </a:solidFill>
                <a:effectLst/>
                <a:latin typeface="Arial" panose="020B0604020202020204" pitchFamily="34" charset="0"/>
              </a:rPr>
              <a:t>Social Gospel</a:t>
            </a:r>
            <a:r>
              <a:rPr lang="en-US" b="0" i="0" dirty="0">
                <a:solidFill>
                  <a:srgbClr val="202122"/>
                </a:solidFill>
                <a:effectLst/>
                <a:latin typeface="Arial" panose="020B0604020202020204" pitchFamily="34" charset="0"/>
              </a:rPr>
              <a:t> is a </a:t>
            </a:r>
            <a:r>
              <a:rPr lang="en-US" b="0" i="0" u="none" strike="noStrike" dirty="0">
                <a:solidFill>
                  <a:srgbClr val="0645AD"/>
                </a:solidFill>
                <a:effectLst/>
                <a:latin typeface="Arial" panose="020B0604020202020204" pitchFamily="34" charset="0"/>
                <a:hlinkClick r:id="rId3" tooltip="Social movement"/>
              </a:rPr>
              <a:t>social movement</a:t>
            </a:r>
            <a:r>
              <a:rPr lang="en-US" b="0" i="0" dirty="0">
                <a:solidFill>
                  <a:srgbClr val="202122"/>
                </a:solidFill>
                <a:effectLst/>
                <a:latin typeface="Arial" panose="020B0604020202020204" pitchFamily="34" charset="0"/>
              </a:rPr>
              <a:t> within </a:t>
            </a:r>
            <a:r>
              <a:rPr lang="en-US" b="0" i="0" u="none" strike="noStrike" dirty="0">
                <a:solidFill>
                  <a:srgbClr val="0645AD"/>
                </a:solidFill>
                <a:effectLst/>
                <a:latin typeface="Arial" panose="020B0604020202020204" pitchFamily="34" charset="0"/>
                <a:hlinkClick r:id="rId4" tooltip="Protestantism"/>
              </a:rPr>
              <a:t>Protestantism</a:t>
            </a:r>
            <a:r>
              <a:rPr lang="en-US" b="0" i="0" dirty="0">
                <a:solidFill>
                  <a:srgbClr val="202122"/>
                </a:solidFill>
                <a:effectLst/>
                <a:latin typeface="Arial" panose="020B0604020202020204" pitchFamily="34" charset="0"/>
              </a:rPr>
              <a:t> that aims to apply </a:t>
            </a:r>
            <a:r>
              <a:rPr lang="en-US" b="0" i="0" u="none" strike="noStrike" dirty="0">
                <a:solidFill>
                  <a:srgbClr val="0645AD"/>
                </a:solidFill>
                <a:effectLst/>
                <a:latin typeface="Arial" panose="020B0604020202020204" pitchFamily="34" charset="0"/>
                <a:hlinkClick r:id="rId5" tooltip="Christian ethics"/>
              </a:rPr>
              <a:t>Christian ethics</a:t>
            </a:r>
            <a:r>
              <a:rPr lang="en-US" b="0" i="0" dirty="0">
                <a:solidFill>
                  <a:srgbClr val="202122"/>
                </a:solidFill>
                <a:effectLst/>
                <a:latin typeface="Arial" panose="020B0604020202020204" pitchFamily="34" charset="0"/>
              </a:rPr>
              <a:t> to </a:t>
            </a:r>
            <a:r>
              <a:rPr lang="en-US" b="0" i="0" u="none" strike="noStrike" dirty="0">
                <a:solidFill>
                  <a:srgbClr val="0645AD"/>
                </a:solidFill>
                <a:effectLst/>
                <a:latin typeface="Arial" panose="020B0604020202020204" pitchFamily="34" charset="0"/>
                <a:hlinkClick r:id="rId6" tooltip="Social issue"/>
              </a:rPr>
              <a:t>social problems</a:t>
            </a:r>
            <a:r>
              <a:rPr lang="en-US" b="0" i="0" dirty="0">
                <a:solidFill>
                  <a:srgbClr val="202122"/>
                </a:solidFill>
                <a:effectLst/>
                <a:latin typeface="Arial" panose="020B0604020202020204" pitchFamily="34" charset="0"/>
              </a:rPr>
              <a:t>, </a:t>
            </a:r>
            <a:r>
              <a:rPr lang="en-US" b="0" i="0" u="none" strike="noStrike" dirty="0">
                <a:solidFill>
                  <a:srgbClr val="0645AD"/>
                </a:solidFill>
                <a:effectLst/>
                <a:latin typeface="Arial" panose="020B0604020202020204" pitchFamily="34" charset="0"/>
                <a:hlinkClick r:id="rId7" tooltip="Social justice"/>
              </a:rPr>
              <a:t>social justice</a:t>
            </a:r>
            <a:r>
              <a:rPr lang="en-US" b="0" i="0" dirty="0">
                <a:solidFill>
                  <a:srgbClr val="202122"/>
                </a:solidFill>
                <a:effectLst/>
                <a:latin typeface="Arial" panose="020B0604020202020204" pitchFamily="34" charset="0"/>
              </a:rPr>
              <a:t> such as </a:t>
            </a:r>
            <a:r>
              <a:rPr lang="en-US" b="0" i="0" u="none" strike="noStrike" dirty="0">
                <a:solidFill>
                  <a:srgbClr val="0645AD"/>
                </a:solidFill>
                <a:effectLst/>
                <a:latin typeface="Arial" panose="020B0604020202020204" pitchFamily="34" charset="0"/>
                <a:hlinkClick r:id="rId8" tooltip="Economic inequality"/>
              </a:rPr>
              <a:t>economic inequality</a:t>
            </a:r>
            <a:r>
              <a:rPr lang="en-US" b="0" i="0" dirty="0">
                <a:solidFill>
                  <a:srgbClr val="202122"/>
                </a:solidFill>
                <a:effectLst/>
                <a:latin typeface="Arial" panose="020B0604020202020204" pitchFamily="34" charset="0"/>
              </a:rPr>
              <a:t>, </a:t>
            </a:r>
            <a:r>
              <a:rPr lang="en-US" b="0" i="0" u="none" strike="noStrike" dirty="0">
                <a:solidFill>
                  <a:srgbClr val="0645AD"/>
                </a:solidFill>
                <a:effectLst/>
                <a:latin typeface="Arial" panose="020B0604020202020204" pitchFamily="34" charset="0"/>
                <a:hlinkClick r:id="rId9" tooltip="Poverty"/>
              </a:rPr>
              <a:t>poverty</a:t>
            </a:r>
            <a:r>
              <a:rPr lang="en-US" b="0" i="0" dirty="0">
                <a:solidFill>
                  <a:srgbClr val="202122"/>
                </a:solidFill>
                <a:effectLst/>
                <a:latin typeface="Arial" panose="020B0604020202020204" pitchFamily="34" charset="0"/>
              </a:rPr>
              <a:t>, </a:t>
            </a:r>
            <a:r>
              <a:rPr lang="en-US" b="0" i="0" u="none" strike="noStrike" dirty="0">
                <a:solidFill>
                  <a:srgbClr val="0645AD"/>
                </a:solidFill>
                <a:effectLst/>
                <a:latin typeface="Arial" panose="020B0604020202020204" pitchFamily="34" charset="0"/>
                <a:hlinkClick r:id="rId10" tooltip="Alcoholism"/>
              </a:rPr>
              <a:t>alcoholism</a:t>
            </a:r>
            <a:r>
              <a:rPr lang="en-US" b="0" i="0" dirty="0">
                <a:solidFill>
                  <a:srgbClr val="202122"/>
                </a:solidFill>
                <a:effectLst/>
                <a:latin typeface="Arial" panose="020B0604020202020204" pitchFamily="34" charset="0"/>
              </a:rPr>
              <a:t>, </a:t>
            </a:r>
            <a:r>
              <a:rPr lang="en-US" b="0" i="0" u="none" strike="noStrike" dirty="0">
                <a:solidFill>
                  <a:srgbClr val="0645AD"/>
                </a:solidFill>
                <a:effectLst/>
                <a:latin typeface="Arial" panose="020B0604020202020204" pitchFamily="34" charset="0"/>
                <a:hlinkClick r:id="rId11" tooltip="Crime"/>
              </a:rPr>
              <a:t>crime</a:t>
            </a:r>
            <a:r>
              <a:rPr lang="en-US" b="0" i="0" dirty="0">
                <a:solidFill>
                  <a:srgbClr val="202122"/>
                </a:solidFill>
                <a:effectLst/>
                <a:latin typeface="Arial" panose="020B0604020202020204" pitchFamily="34" charset="0"/>
              </a:rPr>
              <a:t>, </a:t>
            </a:r>
            <a:r>
              <a:rPr lang="en-US" b="0" i="0" u="none" strike="noStrike" dirty="0">
                <a:solidFill>
                  <a:srgbClr val="0645AD"/>
                </a:solidFill>
                <a:effectLst/>
                <a:latin typeface="Arial" panose="020B0604020202020204" pitchFamily="34" charset="0"/>
                <a:hlinkClick r:id="rId12" tooltip="Ethnic conflict"/>
              </a:rPr>
              <a:t>racial tensions</a:t>
            </a:r>
            <a:r>
              <a:rPr lang="en-US" b="0" i="0" dirty="0">
                <a:solidFill>
                  <a:srgbClr val="202122"/>
                </a:solidFill>
                <a:effectLst/>
                <a:latin typeface="Arial" panose="020B0604020202020204" pitchFamily="34" charset="0"/>
              </a:rPr>
              <a:t>, </a:t>
            </a:r>
            <a:r>
              <a:rPr lang="en-US" b="0" i="0" u="none" strike="noStrike" dirty="0">
                <a:solidFill>
                  <a:srgbClr val="0645AD"/>
                </a:solidFill>
                <a:effectLst/>
                <a:latin typeface="Arial" panose="020B0604020202020204" pitchFamily="34" charset="0"/>
                <a:hlinkClick r:id="rId13" tooltip="Slum"/>
              </a:rPr>
              <a:t>slums</a:t>
            </a:r>
            <a:r>
              <a:rPr lang="en-US" b="0" i="0" dirty="0">
                <a:solidFill>
                  <a:srgbClr val="202122"/>
                </a:solidFill>
                <a:effectLst/>
                <a:latin typeface="Arial" panose="020B0604020202020204" pitchFamily="34" charset="0"/>
              </a:rPr>
              <a:t>, unclean environment, </a:t>
            </a:r>
            <a:r>
              <a:rPr lang="en-US" b="0" i="0" u="none" strike="noStrike" dirty="0">
                <a:solidFill>
                  <a:srgbClr val="0645AD"/>
                </a:solidFill>
                <a:effectLst/>
                <a:latin typeface="Arial" panose="020B0604020202020204" pitchFamily="34" charset="0"/>
                <a:hlinkClick r:id="rId14" tooltip="Child labor"/>
              </a:rPr>
              <a:t>child labor</a:t>
            </a:r>
            <a:r>
              <a:rPr lang="en-US" b="0" i="0" dirty="0">
                <a:solidFill>
                  <a:srgbClr val="202122"/>
                </a:solidFill>
                <a:effectLst/>
                <a:latin typeface="Arial" panose="020B0604020202020204" pitchFamily="34" charset="0"/>
              </a:rPr>
              <a:t>, lack of </a:t>
            </a:r>
            <a:r>
              <a:rPr lang="en-US" b="0" i="0" u="none" strike="noStrike" dirty="0">
                <a:solidFill>
                  <a:srgbClr val="0645AD"/>
                </a:solidFill>
                <a:effectLst/>
                <a:latin typeface="Arial" panose="020B0604020202020204" pitchFamily="34" charset="0"/>
                <a:hlinkClick r:id="rId15" tooltip="Labour unions"/>
              </a:rPr>
              <a:t>unionization</a:t>
            </a:r>
            <a:r>
              <a:rPr lang="en-US" b="0" i="0" dirty="0">
                <a:solidFill>
                  <a:srgbClr val="202122"/>
                </a:solidFill>
                <a:effectLst/>
                <a:latin typeface="Arial" panose="020B0604020202020204" pitchFamily="34" charset="0"/>
              </a:rPr>
              <a:t>, poor schools, &amp; dangers of war. Now it is social justice that is the issue in our society with some of the same goals but it is more political and deals with issues of morality that conflict with God’s word.</a:t>
            </a:r>
            <a:endParaRPr lang="en-US" dirty="0"/>
          </a:p>
        </p:txBody>
      </p:sp>
      <p:sp>
        <p:nvSpPr>
          <p:cNvPr id="4" name="Slide Number Placeholder 3"/>
          <p:cNvSpPr>
            <a:spLocks noGrp="1"/>
          </p:cNvSpPr>
          <p:nvPr>
            <p:ph type="sldNum" sz="quarter" idx="5"/>
          </p:nvPr>
        </p:nvSpPr>
        <p:spPr/>
        <p:txBody>
          <a:bodyPr/>
          <a:lstStyle/>
          <a:p>
            <a:fld id="{4CB6B90B-11EB-4E67-BD28-A0946985D658}" type="slidenum">
              <a:rPr lang="en-US" smtClean="0"/>
              <a:t>1</a:t>
            </a:fld>
            <a:endParaRPr lang="en-US"/>
          </a:p>
        </p:txBody>
      </p:sp>
    </p:spTree>
    <p:extLst>
      <p:ext uri="{BB962C8B-B14F-4D97-AF65-F5344CB8AC3E}">
        <p14:creationId xmlns:p14="http://schemas.microsoft.com/office/powerpoint/2010/main" val="2288756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God’s word is able to train us to be righteous and equipped for every good work that God would have us to do and the preacher is charge in view of the Judgment Day to preach the word which includes reproving, rebuking, and exhorting whether it is acceptable or not to the people.  Every good work is defined by what God says and not by man. Did Jesus to come to right every wrong, becoming a king on earth, or start a political movement, to train His disciples to change or overturn the Roman government that was in place at that time that would kill him and persecute His followers even to death for His cause?</a:t>
            </a:r>
          </a:p>
        </p:txBody>
      </p:sp>
      <p:sp>
        <p:nvSpPr>
          <p:cNvPr id="4" name="Slide Number Placeholder 3"/>
          <p:cNvSpPr>
            <a:spLocks noGrp="1"/>
          </p:cNvSpPr>
          <p:nvPr>
            <p:ph type="sldNum" sz="quarter" idx="5"/>
          </p:nvPr>
        </p:nvSpPr>
        <p:spPr/>
        <p:txBody>
          <a:bodyPr/>
          <a:lstStyle/>
          <a:p>
            <a:fld id="{4CB6B90B-11EB-4E67-BD28-A0946985D658}" type="slidenum">
              <a:rPr lang="en-US" smtClean="0"/>
              <a:t>2</a:t>
            </a:fld>
            <a:endParaRPr lang="en-US"/>
          </a:p>
        </p:txBody>
      </p:sp>
    </p:spTree>
    <p:extLst>
      <p:ext uri="{BB962C8B-B14F-4D97-AF65-F5344CB8AC3E}">
        <p14:creationId xmlns:p14="http://schemas.microsoft.com/office/powerpoint/2010/main" val="871765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Jews, Samaritans, Gentiles hated each other (in Christ equal) Jesus didn’t right every wrong in society, be a king on earth, start a political movement, He died so all might be saved.  (Focus was spiritual, not physical or earthly) Life is unfair.  Danger of focusing on social justice issues like body autonomy (woman’s right to choose, abortion, murder babies in womb), economic (equal pay for women, minorities), Jesus said the poor you always have with you and you can do good to them (Mark 14:7), gender &amp; racial equality (in Christ poor &amp; rich equal along with all races), climate change (global warming, God is in charge of the weather, LGBTQ rights (God didn’t make them that way, Jesus came to save them also, many not satisfied with gender &amp; the world places pressure on young to not be satisfied with their God given gender, male or female, voting or immigration, all hot button political topics- focus on Jesus was to save souls &amp; ours must be also lest we find ourselves compromising the truth &amp; conforming to the world &amp; fighting against God’s will). God’s justice will prevail in the last day, make everything right, righteous heaven, wicked hell</a:t>
            </a:r>
          </a:p>
        </p:txBody>
      </p:sp>
      <p:sp>
        <p:nvSpPr>
          <p:cNvPr id="4" name="Slide Number Placeholder 3"/>
          <p:cNvSpPr>
            <a:spLocks noGrp="1"/>
          </p:cNvSpPr>
          <p:nvPr>
            <p:ph type="sldNum" sz="quarter" idx="5"/>
          </p:nvPr>
        </p:nvSpPr>
        <p:spPr/>
        <p:txBody>
          <a:bodyPr/>
          <a:lstStyle/>
          <a:p>
            <a:fld id="{4CB6B90B-11EB-4E67-BD28-A0946985D658}" type="slidenum">
              <a:rPr lang="en-US" smtClean="0"/>
              <a:t>3</a:t>
            </a:fld>
            <a:endParaRPr lang="en-US"/>
          </a:p>
        </p:txBody>
      </p:sp>
    </p:spTree>
    <p:extLst>
      <p:ext uri="{BB962C8B-B14F-4D97-AF65-F5344CB8AC3E}">
        <p14:creationId xmlns:p14="http://schemas.microsoft.com/office/powerpoint/2010/main" val="1028143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Danger of focusing on social justice issues like body autonomy (woman’s right to choose, abortion, murder babies in womb), economic (equal pay for women, minorities), Jesus said the poor you always have with you and you can do good to them (Mark 14:7), gender &amp; racial equality (in Christ poor &amp; rich equal along with all races), climate change (global warming, God is in charge of the weather, LGBTQ rights (God didn’t make them that way, Jesus came to save them also, many not satisfied with gender &amp; the world places pressure on young to not be satisfied with their God given gender, male or female, voting or immigration, all hot button political topics- focus on Jesus was to save souls &amp; ours must be also lest we find ourselves compromising the truth &amp; conforming to the world &amp; fighting against God’s will). God’s justice will prevail in the last day, make everything right, righteous heaven, wicked hell</a:t>
            </a:r>
          </a:p>
        </p:txBody>
      </p:sp>
      <p:sp>
        <p:nvSpPr>
          <p:cNvPr id="4" name="Slide Number Placeholder 3"/>
          <p:cNvSpPr>
            <a:spLocks noGrp="1"/>
          </p:cNvSpPr>
          <p:nvPr>
            <p:ph type="sldNum" sz="quarter" idx="5"/>
          </p:nvPr>
        </p:nvSpPr>
        <p:spPr/>
        <p:txBody>
          <a:bodyPr/>
          <a:lstStyle/>
          <a:p>
            <a:fld id="{4CB6B90B-11EB-4E67-BD28-A0946985D658}" type="slidenum">
              <a:rPr lang="en-US" smtClean="0"/>
              <a:t>4</a:t>
            </a:fld>
            <a:endParaRPr lang="en-US"/>
          </a:p>
        </p:txBody>
      </p:sp>
    </p:spTree>
    <p:extLst>
      <p:ext uri="{BB962C8B-B14F-4D97-AF65-F5344CB8AC3E}">
        <p14:creationId xmlns:p14="http://schemas.microsoft.com/office/powerpoint/2010/main" val="3168154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climate change (global warming, God is in charge of the weather, LGBTQ rights (God didn’t make them that way, Jesus came to save them also, many not satisfied with gender &amp; the world places pressure on young to not be satisfied with their God given gender, male or female, voting or immigration, all hot button political topics-</a:t>
            </a:r>
          </a:p>
        </p:txBody>
      </p:sp>
      <p:sp>
        <p:nvSpPr>
          <p:cNvPr id="4" name="Slide Number Placeholder 3"/>
          <p:cNvSpPr>
            <a:spLocks noGrp="1"/>
          </p:cNvSpPr>
          <p:nvPr>
            <p:ph type="sldNum" sz="quarter" idx="5"/>
          </p:nvPr>
        </p:nvSpPr>
        <p:spPr/>
        <p:txBody>
          <a:bodyPr/>
          <a:lstStyle/>
          <a:p>
            <a:fld id="{4CB6B90B-11EB-4E67-BD28-A0946985D658}" type="slidenum">
              <a:rPr lang="en-US" smtClean="0"/>
              <a:t>5</a:t>
            </a:fld>
            <a:endParaRPr lang="en-US"/>
          </a:p>
        </p:txBody>
      </p:sp>
    </p:spTree>
    <p:extLst>
      <p:ext uri="{BB962C8B-B14F-4D97-AF65-F5344CB8AC3E}">
        <p14:creationId xmlns:p14="http://schemas.microsoft.com/office/powerpoint/2010/main" val="2955150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given gender, male or female, voting or immigration, all hot button political topics- focus on Jesus was to save souls &amp; ours must be also lest we find ourselves compromising the truth &amp; conforming to the world &amp; fighting against God’s will). God’s justice will prevail in the last day, make everything right, righteous heaven, wicked hell</a:t>
            </a:r>
          </a:p>
        </p:txBody>
      </p:sp>
      <p:sp>
        <p:nvSpPr>
          <p:cNvPr id="4" name="Slide Number Placeholder 3"/>
          <p:cNvSpPr>
            <a:spLocks noGrp="1"/>
          </p:cNvSpPr>
          <p:nvPr>
            <p:ph type="sldNum" sz="quarter" idx="5"/>
          </p:nvPr>
        </p:nvSpPr>
        <p:spPr/>
        <p:txBody>
          <a:bodyPr/>
          <a:lstStyle/>
          <a:p>
            <a:fld id="{4CB6B90B-11EB-4E67-BD28-A0946985D658}" type="slidenum">
              <a:rPr lang="en-US" smtClean="0"/>
              <a:t>6</a:t>
            </a:fld>
            <a:endParaRPr lang="en-US"/>
          </a:p>
        </p:txBody>
      </p:sp>
    </p:spTree>
    <p:extLst>
      <p:ext uri="{BB962C8B-B14F-4D97-AF65-F5344CB8AC3E}">
        <p14:creationId xmlns:p14="http://schemas.microsoft.com/office/powerpoint/2010/main" val="1838953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9C337-A5DD-4576-AC36-F111E4B834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9EF219-D2D5-43E4-9AA6-4877461D6E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6CC7CF6-4D10-441E-8FC9-3E070FA8D8A9}"/>
              </a:ext>
            </a:extLst>
          </p:cNvPr>
          <p:cNvSpPr>
            <a:spLocks noGrp="1"/>
          </p:cNvSpPr>
          <p:nvPr>
            <p:ph type="dt" sz="half" idx="10"/>
          </p:nvPr>
        </p:nvSpPr>
        <p:spPr/>
        <p:txBody>
          <a:bodyPr/>
          <a:lstStyle/>
          <a:p>
            <a:fld id="{DC88A160-10E6-4FC9-AE5F-A0BD19F63018}" type="datetimeFigureOut">
              <a:rPr lang="en-US" smtClean="0"/>
              <a:t>4/24/2022</a:t>
            </a:fld>
            <a:endParaRPr lang="en-US"/>
          </a:p>
        </p:txBody>
      </p:sp>
      <p:sp>
        <p:nvSpPr>
          <p:cNvPr id="5" name="Footer Placeholder 4">
            <a:extLst>
              <a:ext uri="{FF2B5EF4-FFF2-40B4-BE49-F238E27FC236}">
                <a16:creationId xmlns:a16="http://schemas.microsoft.com/office/drawing/2014/main" id="{0AD28562-E805-4AA0-B778-4B0432440C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0120E2-BC33-438A-BB21-91D88EC3F736}"/>
              </a:ext>
            </a:extLst>
          </p:cNvPr>
          <p:cNvSpPr>
            <a:spLocks noGrp="1"/>
          </p:cNvSpPr>
          <p:nvPr>
            <p:ph type="sldNum" sz="quarter" idx="12"/>
          </p:nvPr>
        </p:nvSpPr>
        <p:spPr/>
        <p:txBody>
          <a:bodyPr/>
          <a:lstStyle/>
          <a:p>
            <a:fld id="{AD96705F-6E73-4501-AAF5-F2A239C64760}" type="slidenum">
              <a:rPr lang="en-US" smtClean="0"/>
              <a:t>‹#›</a:t>
            </a:fld>
            <a:endParaRPr lang="en-US"/>
          </a:p>
        </p:txBody>
      </p:sp>
    </p:spTree>
    <p:extLst>
      <p:ext uri="{BB962C8B-B14F-4D97-AF65-F5344CB8AC3E}">
        <p14:creationId xmlns:p14="http://schemas.microsoft.com/office/powerpoint/2010/main" val="3173583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78498-BE0B-4DA6-8632-C9CBC9A9DE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ED5FF4F-D574-4C3C-A7F2-60B85F6545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8F333A-ABA8-42A4-BCD4-E7A7D44730D2}"/>
              </a:ext>
            </a:extLst>
          </p:cNvPr>
          <p:cNvSpPr>
            <a:spLocks noGrp="1"/>
          </p:cNvSpPr>
          <p:nvPr>
            <p:ph type="dt" sz="half" idx="10"/>
          </p:nvPr>
        </p:nvSpPr>
        <p:spPr/>
        <p:txBody>
          <a:bodyPr/>
          <a:lstStyle/>
          <a:p>
            <a:fld id="{DC88A160-10E6-4FC9-AE5F-A0BD19F63018}" type="datetimeFigureOut">
              <a:rPr lang="en-US" smtClean="0"/>
              <a:t>4/24/2022</a:t>
            </a:fld>
            <a:endParaRPr lang="en-US"/>
          </a:p>
        </p:txBody>
      </p:sp>
      <p:sp>
        <p:nvSpPr>
          <p:cNvPr id="5" name="Footer Placeholder 4">
            <a:extLst>
              <a:ext uri="{FF2B5EF4-FFF2-40B4-BE49-F238E27FC236}">
                <a16:creationId xmlns:a16="http://schemas.microsoft.com/office/drawing/2014/main" id="{FE7FC489-5305-4FC9-8BAF-A8DB2BDB18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3B3DC9-036B-4605-ACA1-462332ABC90F}"/>
              </a:ext>
            </a:extLst>
          </p:cNvPr>
          <p:cNvSpPr>
            <a:spLocks noGrp="1"/>
          </p:cNvSpPr>
          <p:nvPr>
            <p:ph type="sldNum" sz="quarter" idx="12"/>
          </p:nvPr>
        </p:nvSpPr>
        <p:spPr/>
        <p:txBody>
          <a:bodyPr/>
          <a:lstStyle/>
          <a:p>
            <a:fld id="{AD96705F-6E73-4501-AAF5-F2A239C64760}" type="slidenum">
              <a:rPr lang="en-US" smtClean="0"/>
              <a:t>‹#›</a:t>
            </a:fld>
            <a:endParaRPr lang="en-US"/>
          </a:p>
        </p:txBody>
      </p:sp>
    </p:spTree>
    <p:extLst>
      <p:ext uri="{BB962C8B-B14F-4D97-AF65-F5344CB8AC3E}">
        <p14:creationId xmlns:p14="http://schemas.microsoft.com/office/powerpoint/2010/main" val="57135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FCFF10-2107-40E1-88FA-02B44FC13BF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2A9685-98E4-4C37-8417-2F322A08DE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BC8DFD-CBBA-413B-BD49-461097682AE3}"/>
              </a:ext>
            </a:extLst>
          </p:cNvPr>
          <p:cNvSpPr>
            <a:spLocks noGrp="1"/>
          </p:cNvSpPr>
          <p:nvPr>
            <p:ph type="dt" sz="half" idx="10"/>
          </p:nvPr>
        </p:nvSpPr>
        <p:spPr/>
        <p:txBody>
          <a:bodyPr/>
          <a:lstStyle/>
          <a:p>
            <a:fld id="{DC88A160-10E6-4FC9-AE5F-A0BD19F63018}" type="datetimeFigureOut">
              <a:rPr lang="en-US" smtClean="0"/>
              <a:t>4/24/2022</a:t>
            </a:fld>
            <a:endParaRPr lang="en-US"/>
          </a:p>
        </p:txBody>
      </p:sp>
      <p:sp>
        <p:nvSpPr>
          <p:cNvPr id="5" name="Footer Placeholder 4">
            <a:extLst>
              <a:ext uri="{FF2B5EF4-FFF2-40B4-BE49-F238E27FC236}">
                <a16:creationId xmlns:a16="http://schemas.microsoft.com/office/drawing/2014/main" id="{06B3C218-BC6B-4FA4-B50E-94CC5EA9A0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CEDDCA-BFBB-4964-ABE6-5C140E5AD1E8}"/>
              </a:ext>
            </a:extLst>
          </p:cNvPr>
          <p:cNvSpPr>
            <a:spLocks noGrp="1"/>
          </p:cNvSpPr>
          <p:nvPr>
            <p:ph type="sldNum" sz="quarter" idx="12"/>
          </p:nvPr>
        </p:nvSpPr>
        <p:spPr/>
        <p:txBody>
          <a:bodyPr/>
          <a:lstStyle/>
          <a:p>
            <a:fld id="{AD96705F-6E73-4501-AAF5-F2A239C64760}" type="slidenum">
              <a:rPr lang="en-US" smtClean="0"/>
              <a:t>‹#›</a:t>
            </a:fld>
            <a:endParaRPr lang="en-US"/>
          </a:p>
        </p:txBody>
      </p:sp>
    </p:spTree>
    <p:extLst>
      <p:ext uri="{BB962C8B-B14F-4D97-AF65-F5344CB8AC3E}">
        <p14:creationId xmlns:p14="http://schemas.microsoft.com/office/powerpoint/2010/main" val="4183537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62D48-EFD9-4FF0-9290-0772185E39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DED773-929A-46C4-B68F-CCCB8AA04A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267B5B-A6C0-4107-A991-D709E8C04359}"/>
              </a:ext>
            </a:extLst>
          </p:cNvPr>
          <p:cNvSpPr>
            <a:spLocks noGrp="1"/>
          </p:cNvSpPr>
          <p:nvPr>
            <p:ph type="dt" sz="half" idx="10"/>
          </p:nvPr>
        </p:nvSpPr>
        <p:spPr/>
        <p:txBody>
          <a:bodyPr/>
          <a:lstStyle/>
          <a:p>
            <a:fld id="{DC88A160-10E6-4FC9-AE5F-A0BD19F63018}" type="datetimeFigureOut">
              <a:rPr lang="en-US" smtClean="0"/>
              <a:t>4/24/2022</a:t>
            </a:fld>
            <a:endParaRPr lang="en-US"/>
          </a:p>
        </p:txBody>
      </p:sp>
      <p:sp>
        <p:nvSpPr>
          <p:cNvPr id="5" name="Footer Placeholder 4">
            <a:extLst>
              <a:ext uri="{FF2B5EF4-FFF2-40B4-BE49-F238E27FC236}">
                <a16:creationId xmlns:a16="http://schemas.microsoft.com/office/drawing/2014/main" id="{B9A99F8C-279A-454B-805F-DC19826F19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DEE788-8089-4150-A10F-6E2BFA0332D3}"/>
              </a:ext>
            </a:extLst>
          </p:cNvPr>
          <p:cNvSpPr>
            <a:spLocks noGrp="1"/>
          </p:cNvSpPr>
          <p:nvPr>
            <p:ph type="sldNum" sz="quarter" idx="12"/>
          </p:nvPr>
        </p:nvSpPr>
        <p:spPr/>
        <p:txBody>
          <a:bodyPr/>
          <a:lstStyle/>
          <a:p>
            <a:fld id="{AD96705F-6E73-4501-AAF5-F2A239C64760}" type="slidenum">
              <a:rPr lang="en-US" smtClean="0"/>
              <a:t>‹#›</a:t>
            </a:fld>
            <a:endParaRPr lang="en-US"/>
          </a:p>
        </p:txBody>
      </p:sp>
    </p:spTree>
    <p:extLst>
      <p:ext uri="{BB962C8B-B14F-4D97-AF65-F5344CB8AC3E}">
        <p14:creationId xmlns:p14="http://schemas.microsoft.com/office/powerpoint/2010/main" val="207552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128BC-03AD-44EE-9701-0C0981D94E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B3DD27-3066-4901-82F8-682243F684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CDE31A-4BEC-4924-8B9C-15F5E386A52C}"/>
              </a:ext>
            </a:extLst>
          </p:cNvPr>
          <p:cNvSpPr>
            <a:spLocks noGrp="1"/>
          </p:cNvSpPr>
          <p:nvPr>
            <p:ph type="dt" sz="half" idx="10"/>
          </p:nvPr>
        </p:nvSpPr>
        <p:spPr/>
        <p:txBody>
          <a:bodyPr/>
          <a:lstStyle/>
          <a:p>
            <a:fld id="{DC88A160-10E6-4FC9-AE5F-A0BD19F63018}" type="datetimeFigureOut">
              <a:rPr lang="en-US" smtClean="0"/>
              <a:t>4/24/2022</a:t>
            </a:fld>
            <a:endParaRPr lang="en-US"/>
          </a:p>
        </p:txBody>
      </p:sp>
      <p:sp>
        <p:nvSpPr>
          <p:cNvPr id="5" name="Footer Placeholder 4">
            <a:extLst>
              <a:ext uri="{FF2B5EF4-FFF2-40B4-BE49-F238E27FC236}">
                <a16:creationId xmlns:a16="http://schemas.microsoft.com/office/drawing/2014/main" id="{376B0219-86D6-4ACA-A483-8B0EC126E7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99011C-A3FF-4B4D-8C4D-C3FB07F2A979}"/>
              </a:ext>
            </a:extLst>
          </p:cNvPr>
          <p:cNvSpPr>
            <a:spLocks noGrp="1"/>
          </p:cNvSpPr>
          <p:nvPr>
            <p:ph type="sldNum" sz="quarter" idx="12"/>
          </p:nvPr>
        </p:nvSpPr>
        <p:spPr/>
        <p:txBody>
          <a:bodyPr/>
          <a:lstStyle/>
          <a:p>
            <a:fld id="{AD96705F-6E73-4501-AAF5-F2A239C64760}" type="slidenum">
              <a:rPr lang="en-US" smtClean="0"/>
              <a:t>‹#›</a:t>
            </a:fld>
            <a:endParaRPr lang="en-US"/>
          </a:p>
        </p:txBody>
      </p:sp>
    </p:spTree>
    <p:extLst>
      <p:ext uri="{BB962C8B-B14F-4D97-AF65-F5344CB8AC3E}">
        <p14:creationId xmlns:p14="http://schemas.microsoft.com/office/powerpoint/2010/main" val="1673825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60BFE-D3AD-496F-BF4A-8D7B6A5E7B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1DDA0D-827E-40C9-A845-6ADA137175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551112-AEE2-48CC-BFA3-0C53275D4A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6196F7-2567-4D46-85E0-FFC1E436DC2B}"/>
              </a:ext>
            </a:extLst>
          </p:cNvPr>
          <p:cNvSpPr>
            <a:spLocks noGrp="1"/>
          </p:cNvSpPr>
          <p:nvPr>
            <p:ph type="dt" sz="half" idx="10"/>
          </p:nvPr>
        </p:nvSpPr>
        <p:spPr/>
        <p:txBody>
          <a:bodyPr/>
          <a:lstStyle/>
          <a:p>
            <a:fld id="{DC88A160-10E6-4FC9-AE5F-A0BD19F63018}" type="datetimeFigureOut">
              <a:rPr lang="en-US" smtClean="0"/>
              <a:t>4/24/2022</a:t>
            </a:fld>
            <a:endParaRPr lang="en-US"/>
          </a:p>
        </p:txBody>
      </p:sp>
      <p:sp>
        <p:nvSpPr>
          <p:cNvPr id="6" name="Footer Placeholder 5">
            <a:extLst>
              <a:ext uri="{FF2B5EF4-FFF2-40B4-BE49-F238E27FC236}">
                <a16:creationId xmlns:a16="http://schemas.microsoft.com/office/drawing/2014/main" id="{F151626A-8347-4D59-8632-41923C6305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CEAB10-77ED-49A2-831D-C15AECC84327}"/>
              </a:ext>
            </a:extLst>
          </p:cNvPr>
          <p:cNvSpPr>
            <a:spLocks noGrp="1"/>
          </p:cNvSpPr>
          <p:nvPr>
            <p:ph type="sldNum" sz="quarter" idx="12"/>
          </p:nvPr>
        </p:nvSpPr>
        <p:spPr/>
        <p:txBody>
          <a:bodyPr/>
          <a:lstStyle/>
          <a:p>
            <a:fld id="{AD96705F-6E73-4501-AAF5-F2A239C64760}" type="slidenum">
              <a:rPr lang="en-US" smtClean="0"/>
              <a:t>‹#›</a:t>
            </a:fld>
            <a:endParaRPr lang="en-US"/>
          </a:p>
        </p:txBody>
      </p:sp>
    </p:spTree>
    <p:extLst>
      <p:ext uri="{BB962C8B-B14F-4D97-AF65-F5344CB8AC3E}">
        <p14:creationId xmlns:p14="http://schemas.microsoft.com/office/powerpoint/2010/main" val="828893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3C4A6-15C8-4FA7-97C3-BCC3ADA3514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49D5EF0-E78A-46A5-A50D-B872FD716F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12EF8B-156E-4262-A09A-4DF4FA55A1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751A3F-4A44-4201-B26F-14A17DC043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58A937-6483-40AB-8A6E-3CCE030131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784A88-6AC9-494F-B206-8D9B1A36F5CF}"/>
              </a:ext>
            </a:extLst>
          </p:cNvPr>
          <p:cNvSpPr>
            <a:spLocks noGrp="1"/>
          </p:cNvSpPr>
          <p:nvPr>
            <p:ph type="dt" sz="half" idx="10"/>
          </p:nvPr>
        </p:nvSpPr>
        <p:spPr/>
        <p:txBody>
          <a:bodyPr/>
          <a:lstStyle/>
          <a:p>
            <a:fld id="{DC88A160-10E6-4FC9-AE5F-A0BD19F63018}" type="datetimeFigureOut">
              <a:rPr lang="en-US" smtClean="0"/>
              <a:t>4/24/2022</a:t>
            </a:fld>
            <a:endParaRPr lang="en-US"/>
          </a:p>
        </p:txBody>
      </p:sp>
      <p:sp>
        <p:nvSpPr>
          <p:cNvPr id="8" name="Footer Placeholder 7">
            <a:extLst>
              <a:ext uri="{FF2B5EF4-FFF2-40B4-BE49-F238E27FC236}">
                <a16:creationId xmlns:a16="http://schemas.microsoft.com/office/drawing/2014/main" id="{3D11E8E4-3DE3-443B-BB6A-2EE9878D8E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060097-AA4F-4EF9-BC79-BFC8A970949B}"/>
              </a:ext>
            </a:extLst>
          </p:cNvPr>
          <p:cNvSpPr>
            <a:spLocks noGrp="1"/>
          </p:cNvSpPr>
          <p:nvPr>
            <p:ph type="sldNum" sz="quarter" idx="12"/>
          </p:nvPr>
        </p:nvSpPr>
        <p:spPr/>
        <p:txBody>
          <a:bodyPr/>
          <a:lstStyle/>
          <a:p>
            <a:fld id="{AD96705F-6E73-4501-AAF5-F2A239C64760}" type="slidenum">
              <a:rPr lang="en-US" smtClean="0"/>
              <a:t>‹#›</a:t>
            </a:fld>
            <a:endParaRPr lang="en-US"/>
          </a:p>
        </p:txBody>
      </p:sp>
    </p:spTree>
    <p:extLst>
      <p:ext uri="{BB962C8B-B14F-4D97-AF65-F5344CB8AC3E}">
        <p14:creationId xmlns:p14="http://schemas.microsoft.com/office/powerpoint/2010/main" val="1866560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94DBD-21A7-45C1-88A3-62FA5624C77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252F4C-25C1-4A4C-B6C8-F8422E835259}"/>
              </a:ext>
            </a:extLst>
          </p:cNvPr>
          <p:cNvSpPr>
            <a:spLocks noGrp="1"/>
          </p:cNvSpPr>
          <p:nvPr>
            <p:ph type="dt" sz="half" idx="10"/>
          </p:nvPr>
        </p:nvSpPr>
        <p:spPr/>
        <p:txBody>
          <a:bodyPr/>
          <a:lstStyle/>
          <a:p>
            <a:fld id="{DC88A160-10E6-4FC9-AE5F-A0BD19F63018}" type="datetimeFigureOut">
              <a:rPr lang="en-US" smtClean="0"/>
              <a:t>4/24/2022</a:t>
            </a:fld>
            <a:endParaRPr lang="en-US"/>
          </a:p>
        </p:txBody>
      </p:sp>
      <p:sp>
        <p:nvSpPr>
          <p:cNvPr id="4" name="Footer Placeholder 3">
            <a:extLst>
              <a:ext uri="{FF2B5EF4-FFF2-40B4-BE49-F238E27FC236}">
                <a16:creationId xmlns:a16="http://schemas.microsoft.com/office/drawing/2014/main" id="{4F510E3C-E80C-4F53-B39F-DA586E9039B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075DAD-A5C0-415E-A40E-EE4BC6EA1222}"/>
              </a:ext>
            </a:extLst>
          </p:cNvPr>
          <p:cNvSpPr>
            <a:spLocks noGrp="1"/>
          </p:cNvSpPr>
          <p:nvPr>
            <p:ph type="sldNum" sz="quarter" idx="12"/>
          </p:nvPr>
        </p:nvSpPr>
        <p:spPr/>
        <p:txBody>
          <a:bodyPr/>
          <a:lstStyle/>
          <a:p>
            <a:fld id="{AD96705F-6E73-4501-AAF5-F2A239C64760}" type="slidenum">
              <a:rPr lang="en-US" smtClean="0"/>
              <a:t>‹#›</a:t>
            </a:fld>
            <a:endParaRPr lang="en-US"/>
          </a:p>
        </p:txBody>
      </p:sp>
    </p:spTree>
    <p:extLst>
      <p:ext uri="{BB962C8B-B14F-4D97-AF65-F5344CB8AC3E}">
        <p14:creationId xmlns:p14="http://schemas.microsoft.com/office/powerpoint/2010/main" val="1055843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7E8FD3-291B-41B8-9B92-E15BFBCFB891}"/>
              </a:ext>
            </a:extLst>
          </p:cNvPr>
          <p:cNvSpPr>
            <a:spLocks noGrp="1"/>
          </p:cNvSpPr>
          <p:nvPr>
            <p:ph type="dt" sz="half" idx="10"/>
          </p:nvPr>
        </p:nvSpPr>
        <p:spPr/>
        <p:txBody>
          <a:bodyPr/>
          <a:lstStyle/>
          <a:p>
            <a:fld id="{DC88A160-10E6-4FC9-AE5F-A0BD19F63018}" type="datetimeFigureOut">
              <a:rPr lang="en-US" smtClean="0"/>
              <a:t>4/24/2022</a:t>
            </a:fld>
            <a:endParaRPr lang="en-US"/>
          </a:p>
        </p:txBody>
      </p:sp>
      <p:sp>
        <p:nvSpPr>
          <p:cNvPr id="3" name="Footer Placeholder 2">
            <a:extLst>
              <a:ext uri="{FF2B5EF4-FFF2-40B4-BE49-F238E27FC236}">
                <a16:creationId xmlns:a16="http://schemas.microsoft.com/office/drawing/2014/main" id="{BF4D652F-E9B7-4261-95DD-CD1317ECDD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B45B96-ED26-4AD7-92E1-6C697312DD95}"/>
              </a:ext>
            </a:extLst>
          </p:cNvPr>
          <p:cNvSpPr>
            <a:spLocks noGrp="1"/>
          </p:cNvSpPr>
          <p:nvPr>
            <p:ph type="sldNum" sz="quarter" idx="12"/>
          </p:nvPr>
        </p:nvSpPr>
        <p:spPr/>
        <p:txBody>
          <a:bodyPr/>
          <a:lstStyle/>
          <a:p>
            <a:fld id="{AD96705F-6E73-4501-AAF5-F2A239C64760}" type="slidenum">
              <a:rPr lang="en-US" smtClean="0"/>
              <a:t>‹#›</a:t>
            </a:fld>
            <a:endParaRPr lang="en-US"/>
          </a:p>
        </p:txBody>
      </p:sp>
    </p:spTree>
    <p:extLst>
      <p:ext uri="{BB962C8B-B14F-4D97-AF65-F5344CB8AC3E}">
        <p14:creationId xmlns:p14="http://schemas.microsoft.com/office/powerpoint/2010/main" val="2837162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A281E-F9FF-41AC-A764-5FEAA05C9C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F458AF-6671-4EC9-AB37-4691BEFE9F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FB3EDBF-50F7-405E-9E87-6AF1FBFB87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E6F12C-347E-4BFB-93C6-4A0C08993D34}"/>
              </a:ext>
            </a:extLst>
          </p:cNvPr>
          <p:cNvSpPr>
            <a:spLocks noGrp="1"/>
          </p:cNvSpPr>
          <p:nvPr>
            <p:ph type="dt" sz="half" idx="10"/>
          </p:nvPr>
        </p:nvSpPr>
        <p:spPr/>
        <p:txBody>
          <a:bodyPr/>
          <a:lstStyle/>
          <a:p>
            <a:fld id="{DC88A160-10E6-4FC9-AE5F-A0BD19F63018}" type="datetimeFigureOut">
              <a:rPr lang="en-US" smtClean="0"/>
              <a:t>4/24/2022</a:t>
            </a:fld>
            <a:endParaRPr lang="en-US"/>
          </a:p>
        </p:txBody>
      </p:sp>
      <p:sp>
        <p:nvSpPr>
          <p:cNvPr id="6" name="Footer Placeholder 5">
            <a:extLst>
              <a:ext uri="{FF2B5EF4-FFF2-40B4-BE49-F238E27FC236}">
                <a16:creationId xmlns:a16="http://schemas.microsoft.com/office/drawing/2014/main" id="{DAE646E4-36EB-4C76-B867-7205205C73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7CA3F3-4196-4F35-9F55-B857163B3166}"/>
              </a:ext>
            </a:extLst>
          </p:cNvPr>
          <p:cNvSpPr>
            <a:spLocks noGrp="1"/>
          </p:cNvSpPr>
          <p:nvPr>
            <p:ph type="sldNum" sz="quarter" idx="12"/>
          </p:nvPr>
        </p:nvSpPr>
        <p:spPr/>
        <p:txBody>
          <a:bodyPr/>
          <a:lstStyle/>
          <a:p>
            <a:fld id="{AD96705F-6E73-4501-AAF5-F2A239C64760}" type="slidenum">
              <a:rPr lang="en-US" smtClean="0"/>
              <a:t>‹#›</a:t>
            </a:fld>
            <a:endParaRPr lang="en-US"/>
          </a:p>
        </p:txBody>
      </p:sp>
    </p:spTree>
    <p:extLst>
      <p:ext uri="{BB962C8B-B14F-4D97-AF65-F5344CB8AC3E}">
        <p14:creationId xmlns:p14="http://schemas.microsoft.com/office/powerpoint/2010/main" val="4255505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EA3FA-9A98-4F31-84BC-503570467F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4C7DF0-1BB1-4854-9F7B-0FFAEADADD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7C56F3-5A1E-4060-B7C2-EE0CBDEB04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176D3C-5E33-40E2-9A97-A7C34E2126D1}"/>
              </a:ext>
            </a:extLst>
          </p:cNvPr>
          <p:cNvSpPr>
            <a:spLocks noGrp="1"/>
          </p:cNvSpPr>
          <p:nvPr>
            <p:ph type="dt" sz="half" idx="10"/>
          </p:nvPr>
        </p:nvSpPr>
        <p:spPr/>
        <p:txBody>
          <a:bodyPr/>
          <a:lstStyle/>
          <a:p>
            <a:fld id="{DC88A160-10E6-4FC9-AE5F-A0BD19F63018}" type="datetimeFigureOut">
              <a:rPr lang="en-US" smtClean="0"/>
              <a:t>4/24/2022</a:t>
            </a:fld>
            <a:endParaRPr lang="en-US"/>
          </a:p>
        </p:txBody>
      </p:sp>
      <p:sp>
        <p:nvSpPr>
          <p:cNvPr id="6" name="Footer Placeholder 5">
            <a:extLst>
              <a:ext uri="{FF2B5EF4-FFF2-40B4-BE49-F238E27FC236}">
                <a16:creationId xmlns:a16="http://schemas.microsoft.com/office/drawing/2014/main" id="{461232ED-812E-4FB1-911E-50C816B8A1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9DB3B4-5CB6-4388-8E2D-94F0055A5207}"/>
              </a:ext>
            </a:extLst>
          </p:cNvPr>
          <p:cNvSpPr>
            <a:spLocks noGrp="1"/>
          </p:cNvSpPr>
          <p:nvPr>
            <p:ph type="sldNum" sz="quarter" idx="12"/>
          </p:nvPr>
        </p:nvSpPr>
        <p:spPr/>
        <p:txBody>
          <a:bodyPr/>
          <a:lstStyle/>
          <a:p>
            <a:fld id="{AD96705F-6E73-4501-AAF5-F2A239C64760}" type="slidenum">
              <a:rPr lang="en-US" smtClean="0"/>
              <a:t>‹#›</a:t>
            </a:fld>
            <a:endParaRPr lang="en-US"/>
          </a:p>
        </p:txBody>
      </p:sp>
    </p:spTree>
    <p:extLst>
      <p:ext uri="{BB962C8B-B14F-4D97-AF65-F5344CB8AC3E}">
        <p14:creationId xmlns:p14="http://schemas.microsoft.com/office/powerpoint/2010/main" val="3611924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3A9FCA-C748-423D-86D8-A11376EA06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827F17-F34D-4594-8691-B0A2EB9265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764903-6BBC-48ED-8663-B9CB9DC8E9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8A160-10E6-4FC9-AE5F-A0BD19F63018}" type="datetimeFigureOut">
              <a:rPr lang="en-US" smtClean="0"/>
              <a:t>4/24/2022</a:t>
            </a:fld>
            <a:endParaRPr lang="en-US"/>
          </a:p>
        </p:txBody>
      </p:sp>
      <p:sp>
        <p:nvSpPr>
          <p:cNvPr id="5" name="Footer Placeholder 4">
            <a:extLst>
              <a:ext uri="{FF2B5EF4-FFF2-40B4-BE49-F238E27FC236}">
                <a16:creationId xmlns:a16="http://schemas.microsoft.com/office/drawing/2014/main" id="{1EC7C9D7-1144-41BF-A8E0-42EDAB5E25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1FB9B99-76DD-4944-9EEE-82F9DDE128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96705F-6E73-4501-AAF5-F2A239C64760}" type="slidenum">
              <a:rPr lang="en-US" smtClean="0"/>
              <a:t>‹#›</a:t>
            </a:fld>
            <a:endParaRPr lang="en-US"/>
          </a:p>
        </p:txBody>
      </p:sp>
    </p:spTree>
    <p:extLst>
      <p:ext uri="{BB962C8B-B14F-4D97-AF65-F5344CB8AC3E}">
        <p14:creationId xmlns:p14="http://schemas.microsoft.com/office/powerpoint/2010/main" val="2003262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61861-0550-425A-8EF8-B82226B7AB20}"/>
              </a:ext>
            </a:extLst>
          </p:cNvPr>
          <p:cNvSpPr>
            <a:spLocks noGrp="1"/>
          </p:cNvSpPr>
          <p:nvPr>
            <p:ph type="title"/>
          </p:nvPr>
        </p:nvSpPr>
        <p:spPr>
          <a:xfrm>
            <a:off x="0" y="1"/>
            <a:ext cx="12192000" cy="1094281"/>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D1A33960-D43A-4A04-AD03-004A54DB2E6D}"/>
              </a:ext>
            </a:extLst>
          </p:cNvPr>
          <p:cNvSpPr>
            <a:spLocks noGrp="1"/>
          </p:cNvSpPr>
          <p:nvPr>
            <p:ph idx="1"/>
          </p:nvPr>
        </p:nvSpPr>
        <p:spPr>
          <a:xfrm>
            <a:off x="0" y="1094282"/>
            <a:ext cx="12192000" cy="5763717"/>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568 I Want to be a Soul Winner</a:t>
            </a:r>
          </a:p>
        </p:txBody>
      </p:sp>
    </p:spTree>
    <p:extLst>
      <p:ext uri="{BB962C8B-B14F-4D97-AF65-F5344CB8AC3E}">
        <p14:creationId xmlns:p14="http://schemas.microsoft.com/office/powerpoint/2010/main" val="3797476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621FB5-95D5-4A1C-B7D0-B00844AF5A6D}"/>
              </a:ext>
            </a:extLst>
          </p:cNvPr>
          <p:cNvSpPr>
            <a:spLocks noGrp="1"/>
          </p:cNvSpPr>
          <p:nvPr>
            <p:ph idx="1"/>
          </p:nvPr>
        </p:nvSpPr>
        <p:spPr>
          <a:xfrm>
            <a:off x="0" y="0"/>
            <a:ext cx="12192000" cy="6857999"/>
          </a:xfrm>
        </p:spPr>
        <p:txBody>
          <a:bodyPr>
            <a:normAutofit/>
          </a:bodyPr>
          <a:lstStyle/>
          <a:p>
            <a:pPr marL="0" indent="0" algn="ctr">
              <a:buNone/>
            </a:pPr>
            <a:r>
              <a:rPr lang="en-US" sz="3800" b="0" i="0"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All Scripture is breathed out by God</a:t>
            </a:r>
            <a:r>
              <a:rPr lang="en-US" sz="38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a:t>
            </a: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&amp; profitable for</a:t>
            </a:r>
          </a:p>
          <a:p>
            <a:pPr marL="0" indent="0" algn="ctr">
              <a:buNone/>
            </a:pP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teaching, for reproof, for correction, &amp; for </a:t>
            </a:r>
          </a:p>
          <a:p>
            <a:pPr marL="0" indent="0" algn="ctr">
              <a:buNone/>
            </a:pPr>
            <a:r>
              <a:rPr lang="en-US" sz="3800" b="0" i="0" u="sng" dirty="0">
                <a:solidFill>
                  <a:srgbClr val="FFFF00"/>
                </a:solidFill>
                <a:effectLst/>
                <a:latin typeface="Tahoma" panose="020B0604030504040204" pitchFamily="34" charset="0"/>
                <a:ea typeface="Tahoma" panose="020B0604030504040204" pitchFamily="34" charset="0"/>
                <a:cs typeface="Tahoma" panose="020B0604030504040204" pitchFamily="34" charset="0"/>
              </a:rPr>
              <a:t>training in righteousness</a:t>
            </a: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8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that the </a:t>
            </a:r>
            <a:r>
              <a:rPr lang="en-US" sz="3800" b="0" i="0" u="sng" dirty="0">
                <a:solidFill>
                  <a:srgbClr val="92D050"/>
                </a:solidFill>
                <a:effectLst/>
                <a:latin typeface="Tahoma" panose="020B0604030504040204" pitchFamily="34" charset="0"/>
                <a:ea typeface="Tahoma" panose="020B0604030504040204" pitchFamily="34" charset="0"/>
                <a:cs typeface="Tahoma" panose="020B0604030504040204" pitchFamily="34" charset="0"/>
              </a:rPr>
              <a:t>man of God</a:t>
            </a:r>
            <a:r>
              <a:rPr lang="en-US" sz="38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 may </a:t>
            </a:r>
          </a:p>
          <a:p>
            <a:pPr marL="0" indent="0" algn="ctr">
              <a:buNone/>
            </a:pPr>
            <a:r>
              <a:rPr lang="en-US" sz="38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be complete, </a:t>
            </a:r>
            <a:r>
              <a:rPr lang="en-US" sz="3800" b="0" i="0" u="sng" dirty="0">
                <a:solidFill>
                  <a:srgbClr val="92D050"/>
                </a:solidFill>
                <a:effectLst/>
                <a:latin typeface="Tahoma" panose="020B0604030504040204" pitchFamily="34" charset="0"/>
                <a:ea typeface="Tahoma" panose="020B0604030504040204" pitchFamily="34" charset="0"/>
                <a:cs typeface="Tahoma" panose="020B0604030504040204" pitchFamily="34" charset="0"/>
              </a:rPr>
              <a:t>equipped for every good work</a:t>
            </a: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I charge you in the </a:t>
            </a:r>
            <a:r>
              <a:rPr lang="en-US" sz="38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presence of God &amp; of Christ Jesus</a:t>
            </a: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who is to </a:t>
            </a:r>
            <a:r>
              <a:rPr lang="en-US" sz="38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judge</a:t>
            </a: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 living &amp; the dead, &amp; by his </a:t>
            </a:r>
          </a:p>
          <a:p>
            <a:pPr marL="0" indent="0" algn="ctr">
              <a:buNone/>
            </a:pP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appearing &amp; his kingdom: </a:t>
            </a:r>
            <a:r>
              <a:rPr lang="en-US" sz="3800" b="0" i="0" u="sng" dirty="0">
                <a:solidFill>
                  <a:srgbClr val="FFFF00"/>
                </a:solidFill>
                <a:effectLst/>
                <a:latin typeface="Tahoma" panose="020B0604030504040204" pitchFamily="34" charset="0"/>
                <a:ea typeface="Tahoma" panose="020B0604030504040204" pitchFamily="34" charset="0"/>
                <a:cs typeface="Tahoma" panose="020B0604030504040204" pitchFamily="34" charset="0"/>
              </a:rPr>
              <a:t>preach</a:t>
            </a:r>
            <a:r>
              <a:rPr lang="en-US" sz="38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800" b="0" i="0" u="sng"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 word</a:t>
            </a: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be </a:t>
            </a:r>
          </a:p>
          <a:p>
            <a:pPr marL="0" indent="0" algn="ctr">
              <a:buNone/>
            </a:pP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ready in season and out of season; </a:t>
            </a:r>
            <a:r>
              <a:rPr lang="en-US" sz="38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reprove, rebuke, </a:t>
            </a:r>
          </a:p>
          <a:p>
            <a:pPr marL="0" indent="0" algn="ctr">
              <a:buNone/>
            </a:pPr>
            <a:r>
              <a:rPr lang="en-US" sz="3800" b="0" i="0" dirty="0">
                <a:solidFill>
                  <a:srgbClr val="FFFF00"/>
                </a:solidFill>
                <a:effectLst/>
                <a:latin typeface="Tahoma" panose="020B0604030504040204" pitchFamily="34" charset="0"/>
                <a:ea typeface="Tahoma" panose="020B0604030504040204" pitchFamily="34" charset="0"/>
                <a:cs typeface="Tahoma" panose="020B0604030504040204" pitchFamily="34" charset="0"/>
              </a:rPr>
              <a:t>&amp; exhort</a:t>
            </a:r>
            <a:r>
              <a:rPr lang="en-US" sz="38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with complete patience and teaching.</a:t>
            </a:r>
          </a:p>
          <a:p>
            <a:pPr marL="0" indent="0" algn="ctr">
              <a:buNone/>
            </a:pPr>
            <a:r>
              <a:rPr lang="en-US" sz="3800" dirty="0">
                <a:solidFill>
                  <a:srgbClr val="00B0F0"/>
                </a:solidFill>
                <a:latin typeface="Tahoma" panose="020B0604030504040204" pitchFamily="34" charset="0"/>
                <a:ea typeface="Tahoma" panose="020B0604030504040204" pitchFamily="34" charset="0"/>
                <a:cs typeface="Tahoma" panose="020B0604030504040204" pitchFamily="34" charset="0"/>
              </a:rPr>
              <a:t>(2 Timothy 3:16-4:2 ESV)</a:t>
            </a:r>
          </a:p>
        </p:txBody>
      </p:sp>
    </p:spTree>
    <p:extLst>
      <p:ext uri="{BB962C8B-B14F-4D97-AF65-F5344CB8AC3E}">
        <p14:creationId xmlns:p14="http://schemas.microsoft.com/office/powerpoint/2010/main" val="3141358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646F-B98C-4DC7-8278-0901D3D7D80B}"/>
              </a:ext>
            </a:extLst>
          </p:cNvPr>
          <p:cNvSpPr>
            <a:spLocks noGrp="1"/>
          </p:cNvSpPr>
          <p:nvPr>
            <p:ph type="title"/>
          </p:nvPr>
        </p:nvSpPr>
        <p:spPr>
          <a:xfrm>
            <a:off x="0" y="1"/>
            <a:ext cx="12192000" cy="1111347"/>
          </a:xfrm>
        </p:spPr>
        <p:txBody>
          <a:bodyPr>
            <a:normAutofit/>
          </a:bodyPr>
          <a:lstStyle/>
          <a:p>
            <a:pPr algn="ctr"/>
            <a:r>
              <a:rPr lang="en-US" sz="5100" dirty="0">
                <a:solidFill>
                  <a:srgbClr val="FFFF00"/>
                </a:solidFill>
                <a:latin typeface="Tahoma" panose="020B0604030504040204" pitchFamily="34" charset="0"/>
                <a:ea typeface="Tahoma" panose="020B0604030504040204" pitchFamily="34" charset="0"/>
                <a:cs typeface="Tahoma" panose="020B0604030504040204" pitchFamily="34" charset="0"/>
              </a:rPr>
              <a:t>What Did Jesus Train His Disciples to Do?</a:t>
            </a:r>
          </a:p>
        </p:txBody>
      </p:sp>
      <p:sp>
        <p:nvSpPr>
          <p:cNvPr id="3" name="Content Placeholder 2">
            <a:extLst>
              <a:ext uri="{FF2B5EF4-FFF2-40B4-BE49-F238E27FC236}">
                <a16:creationId xmlns:a16="http://schemas.microsoft.com/office/drawing/2014/main" id="{41621FB5-95D5-4A1C-B7D0-B00844AF5A6D}"/>
              </a:ext>
            </a:extLst>
          </p:cNvPr>
          <p:cNvSpPr>
            <a:spLocks noGrp="1"/>
          </p:cNvSpPr>
          <p:nvPr>
            <p:ph idx="1"/>
          </p:nvPr>
        </p:nvSpPr>
        <p:spPr>
          <a:xfrm>
            <a:off x="0" y="1223889"/>
            <a:ext cx="12192000" cy="5634110"/>
          </a:xfrm>
        </p:spPr>
        <p:txBody>
          <a:bodyPr>
            <a:normAutofit/>
          </a:bodyPr>
          <a:lstStyle/>
          <a:p>
            <a:pPr marL="0" indent="0" algn="ctr">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Make Disciples/Save Sinners not Promote Social Justice</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(Matthew 1:21; 4:19; 28:18-20; Hebrews 2:9;</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Luke 6:40; 15:7; 19:10; 1 Timothy 1:12-16; 2:1-4;</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Acts 8:9-13, 35-38; 10:1-48; 22:16;</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Ephesians 2:11-22; Galatians 3:26-29;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2 Timothy 2:2, 15, 24-26; 4:1-4;</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James 1:21-25; Proverbs 11:30;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Romans 5:6-9; 12:1-2)</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40882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646F-B98C-4DC7-8278-0901D3D7D80B}"/>
              </a:ext>
            </a:extLst>
          </p:cNvPr>
          <p:cNvSpPr>
            <a:spLocks noGrp="1"/>
          </p:cNvSpPr>
          <p:nvPr>
            <p:ph type="title"/>
          </p:nvPr>
        </p:nvSpPr>
        <p:spPr>
          <a:xfrm>
            <a:off x="0" y="1"/>
            <a:ext cx="12192000" cy="1111347"/>
          </a:xfrm>
        </p:spPr>
        <p:txBody>
          <a:bodyPr>
            <a:normAutofit/>
          </a:bodyPr>
          <a:lstStyle/>
          <a:p>
            <a:pPr algn="ctr"/>
            <a:r>
              <a:rPr lang="en-US" sz="5100" dirty="0">
                <a:solidFill>
                  <a:srgbClr val="FFFF00"/>
                </a:solidFill>
                <a:latin typeface="Tahoma" panose="020B0604030504040204" pitchFamily="34" charset="0"/>
                <a:ea typeface="Tahoma" panose="020B0604030504040204" pitchFamily="34" charset="0"/>
                <a:cs typeface="Tahoma" panose="020B0604030504040204" pitchFamily="34" charset="0"/>
              </a:rPr>
              <a:t>What Did Jesus Train His Disciples to Do?</a:t>
            </a:r>
          </a:p>
        </p:txBody>
      </p:sp>
      <p:sp>
        <p:nvSpPr>
          <p:cNvPr id="3" name="Content Placeholder 2">
            <a:extLst>
              <a:ext uri="{FF2B5EF4-FFF2-40B4-BE49-F238E27FC236}">
                <a16:creationId xmlns:a16="http://schemas.microsoft.com/office/drawing/2014/main" id="{41621FB5-95D5-4A1C-B7D0-B00844AF5A6D}"/>
              </a:ext>
            </a:extLst>
          </p:cNvPr>
          <p:cNvSpPr>
            <a:spLocks noGrp="1"/>
          </p:cNvSpPr>
          <p:nvPr>
            <p:ph idx="1"/>
          </p:nvPr>
        </p:nvSpPr>
        <p:spPr>
          <a:xfrm>
            <a:off x="0" y="1223889"/>
            <a:ext cx="12192000" cy="5634110"/>
          </a:xfrm>
        </p:spPr>
        <p:txBody>
          <a:bodyPr>
            <a:normAutofit/>
          </a:bodyPr>
          <a:lstStyle/>
          <a:p>
            <a:pPr marL="0" indent="0" algn="ctr">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Make Disciples/Save Sinners not Promote Social Justice</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(Matthew 1:21; 4:19; 28:18-20; Hebrews 2:9;</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Luke 6:40; 15:7; 19:10; 1 Timothy 1:12-16; 2:1-4;</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Acts 8:9-13, 35-38; 10:1-48; 22:16;</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Ephesians 2:11-22; Galatians 3:26-29;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2 Timothy 2:2, 15, 24-26; 4:1-4;</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James 1:21-25; Proverbs 11:30;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Romans 5:6-9; 12:1-2)</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45772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646F-B98C-4DC7-8278-0901D3D7D80B}"/>
              </a:ext>
            </a:extLst>
          </p:cNvPr>
          <p:cNvSpPr>
            <a:spLocks noGrp="1"/>
          </p:cNvSpPr>
          <p:nvPr>
            <p:ph type="title"/>
          </p:nvPr>
        </p:nvSpPr>
        <p:spPr>
          <a:xfrm>
            <a:off x="0" y="1"/>
            <a:ext cx="12192000" cy="1111347"/>
          </a:xfrm>
        </p:spPr>
        <p:txBody>
          <a:bodyPr>
            <a:normAutofit/>
          </a:bodyPr>
          <a:lstStyle/>
          <a:p>
            <a:pPr algn="ctr"/>
            <a:r>
              <a:rPr lang="en-US" sz="5100" dirty="0">
                <a:solidFill>
                  <a:srgbClr val="FFFF00"/>
                </a:solidFill>
                <a:latin typeface="Tahoma" panose="020B0604030504040204" pitchFamily="34" charset="0"/>
                <a:ea typeface="Tahoma" panose="020B0604030504040204" pitchFamily="34" charset="0"/>
                <a:cs typeface="Tahoma" panose="020B0604030504040204" pitchFamily="34" charset="0"/>
              </a:rPr>
              <a:t>What Did Jesus Train His Disciples to Do?</a:t>
            </a:r>
          </a:p>
        </p:txBody>
      </p:sp>
      <p:sp>
        <p:nvSpPr>
          <p:cNvPr id="3" name="Content Placeholder 2">
            <a:extLst>
              <a:ext uri="{FF2B5EF4-FFF2-40B4-BE49-F238E27FC236}">
                <a16:creationId xmlns:a16="http://schemas.microsoft.com/office/drawing/2014/main" id="{41621FB5-95D5-4A1C-B7D0-B00844AF5A6D}"/>
              </a:ext>
            </a:extLst>
          </p:cNvPr>
          <p:cNvSpPr>
            <a:spLocks noGrp="1"/>
          </p:cNvSpPr>
          <p:nvPr>
            <p:ph idx="1"/>
          </p:nvPr>
        </p:nvSpPr>
        <p:spPr>
          <a:xfrm>
            <a:off x="0" y="1223889"/>
            <a:ext cx="12192000" cy="5634110"/>
          </a:xfrm>
        </p:spPr>
        <p:txBody>
          <a:bodyPr>
            <a:normAutofit/>
          </a:bodyPr>
          <a:lstStyle/>
          <a:p>
            <a:pPr marL="0" indent="0" algn="ctr">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Make Disciples/Save Sinners not Promote Social Justice</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(Matthew 1:21; 4:19; 28:18-20; Hebrews 2:9;</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Luke 6:40; 15:7; 19:10; 1 Timothy 1:12-16; 2:1-4;</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Acts 8:9-13, 35-38; 10:1-48; 22:16;</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Ephesians 2:11-22; Galatians 3:26-29;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2 Timothy 2:2, 15, 24-26; 4:1-4;</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James 1:21-25; Proverbs 11:30;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Romans 5:6-9; 12:1-2)</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15154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646F-B98C-4DC7-8278-0901D3D7D80B}"/>
              </a:ext>
            </a:extLst>
          </p:cNvPr>
          <p:cNvSpPr>
            <a:spLocks noGrp="1"/>
          </p:cNvSpPr>
          <p:nvPr>
            <p:ph type="title"/>
          </p:nvPr>
        </p:nvSpPr>
        <p:spPr>
          <a:xfrm>
            <a:off x="0" y="1"/>
            <a:ext cx="12192000" cy="1111347"/>
          </a:xfrm>
        </p:spPr>
        <p:txBody>
          <a:bodyPr>
            <a:normAutofit/>
          </a:bodyPr>
          <a:lstStyle/>
          <a:p>
            <a:pPr algn="ctr"/>
            <a:r>
              <a:rPr lang="en-US" sz="5100" dirty="0">
                <a:solidFill>
                  <a:srgbClr val="FFFF00"/>
                </a:solidFill>
                <a:latin typeface="Tahoma" panose="020B0604030504040204" pitchFamily="34" charset="0"/>
                <a:ea typeface="Tahoma" panose="020B0604030504040204" pitchFamily="34" charset="0"/>
                <a:cs typeface="Tahoma" panose="020B0604030504040204" pitchFamily="34" charset="0"/>
              </a:rPr>
              <a:t>What Did Jesus Train His Disciples to Do?</a:t>
            </a:r>
          </a:p>
        </p:txBody>
      </p:sp>
      <p:sp>
        <p:nvSpPr>
          <p:cNvPr id="3" name="Content Placeholder 2">
            <a:extLst>
              <a:ext uri="{FF2B5EF4-FFF2-40B4-BE49-F238E27FC236}">
                <a16:creationId xmlns:a16="http://schemas.microsoft.com/office/drawing/2014/main" id="{41621FB5-95D5-4A1C-B7D0-B00844AF5A6D}"/>
              </a:ext>
            </a:extLst>
          </p:cNvPr>
          <p:cNvSpPr>
            <a:spLocks noGrp="1"/>
          </p:cNvSpPr>
          <p:nvPr>
            <p:ph idx="1"/>
          </p:nvPr>
        </p:nvSpPr>
        <p:spPr>
          <a:xfrm>
            <a:off x="0" y="1223889"/>
            <a:ext cx="12192000" cy="5634110"/>
          </a:xfrm>
        </p:spPr>
        <p:txBody>
          <a:bodyPr>
            <a:normAutofit/>
          </a:bodyPr>
          <a:lstStyle/>
          <a:p>
            <a:pPr marL="0" indent="0" algn="ctr">
              <a:buNone/>
            </a:pP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Make Disciples/Save Sinners not Promote Social Justice</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(Matthew 1:21; 4:19; 28:18-20; Hebrews 2:9;</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Luke 6:40; 15:7; 19:10; 1 Timothy 1:12-16; 2:1-4;</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Acts 8:9-13, 35-38; 10:1-48; 22:16;</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Ephesians 2:11-22; Galatians 3:26-29;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2 Timothy 2:2, 15, 24-26; 4:1-4;</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James 1:21-25; Proverbs 11:30;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Romans 5:6-9; 12:1-2)</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24689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1014</TotalTime>
  <Words>1255</Words>
  <Application>Microsoft Office PowerPoint</Application>
  <PresentationFormat>Widescreen</PresentationFormat>
  <Paragraphs>60</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Roboto</vt:lpstr>
      <vt:lpstr>Tahoma</vt:lpstr>
      <vt:lpstr>Office Theme</vt:lpstr>
      <vt:lpstr>Hymns for Worship at Woodmont</vt:lpstr>
      <vt:lpstr>PowerPoint Presentation</vt:lpstr>
      <vt:lpstr>What Did Jesus Train His Disciples to Do?</vt:lpstr>
      <vt:lpstr>What Did Jesus Train His Disciples to Do?</vt:lpstr>
      <vt:lpstr>What Did Jesus Train His Disciples to Do?</vt:lpstr>
      <vt:lpstr>What Did Jesus Train His Disciples to 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16</cp:revision>
  <cp:lastPrinted>2022-04-24T12:52:51Z</cp:lastPrinted>
  <dcterms:created xsi:type="dcterms:W3CDTF">2022-04-23T21:05:41Z</dcterms:created>
  <dcterms:modified xsi:type="dcterms:W3CDTF">2022-04-24T14:01:42Z</dcterms:modified>
</cp:coreProperties>
</file>