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84A2FB4A-3D25-4259-83B7-DBD92365E2EF}"/>
    <pc:docChg chg="undo custSel addSld delSld modSld sldOrd modNotesMaster">
      <pc:chgData name="Bettye Locklair" userId="c2d7acf3736df889" providerId="LiveId" clId="{84A2FB4A-3D25-4259-83B7-DBD92365E2EF}" dt="2022-05-29T21:59:38.404" v="1572" actId="255"/>
      <pc:docMkLst>
        <pc:docMk/>
      </pc:docMkLst>
      <pc:sldChg chg="modSp mod modNotesTx">
        <pc:chgData name="Bettye Locklair" userId="c2d7acf3736df889" providerId="LiveId" clId="{84A2FB4A-3D25-4259-83B7-DBD92365E2EF}" dt="2022-05-29T19:06:05.621" v="535" actId="20577"/>
        <pc:sldMkLst>
          <pc:docMk/>
          <pc:sldMk cId="1442636336" sldId="256"/>
        </pc:sldMkLst>
        <pc:spChg chg="mod">
          <ac:chgData name="Bettye Locklair" userId="c2d7acf3736df889" providerId="LiveId" clId="{84A2FB4A-3D25-4259-83B7-DBD92365E2EF}" dt="2022-05-29T19:06:05.621" v="535" actId="20577"/>
          <ac:spMkLst>
            <pc:docMk/>
            <pc:sldMk cId="1442636336" sldId="256"/>
            <ac:spMk id="3" creationId="{72F7DAD8-BC7E-B9A1-87DA-1F936DBA3AEF}"/>
          </ac:spMkLst>
        </pc:spChg>
      </pc:sldChg>
      <pc:sldChg chg="modSp mod">
        <pc:chgData name="Bettye Locklair" userId="c2d7acf3736df889" providerId="LiveId" clId="{84A2FB4A-3D25-4259-83B7-DBD92365E2EF}" dt="2022-05-29T19:29:03.151" v="1414" actId="6549"/>
        <pc:sldMkLst>
          <pc:docMk/>
          <pc:sldMk cId="720868054" sldId="257"/>
        </pc:sldMkLst>
        <pc:spChg chg="mod">
          <ac:chgData name="Bettye Locklair" userId="c2d7acf3736df889" providerId="LiveId" clId="{84A2FB4A-3D25-4259-83B7-DBD92365E2EF}" dt="2022-05-29T19:29:03.151" v="1414" actId="6549"/>
          <ac:spMkLst>
            <pc:docMk/>
            <pc:sldMk cId="720868054" sldId="257"/>
            <ac:spMk id="3" creationId="{4DDC95D7-6F8F-0E27-1CC0-AA50C09694C2}"/>
          </ac:spMkLst>
        </pc:spChg>
      </pc:sldChg>
      <pc:sldChg chg="modSp mod">
        <pc:chgData name="Bettye Locklair" userId="c2d7acf3736df889" providerId="LiveId" clId="{84A2FB4A-3D25-4259-83B7-DBD92365E2EF}" dt="2022-05-29T19:18:34.732" v="819" actId="20577"/>
        <pc:sldMkLst>
          <pc:docMk/>
          <pc:sldMk cId="3795995154" sldId="258"/>
        </pc:sldMkLst>
        <pc:spChg chg="mod">
          <ac:chgData name="Bettye Locklair" userId="c2d7acf3736df889" providerId="LiveId" clId="{84A2FB4A-3D25-4259-83B7-DBD92365E2EF}" dt="2022-05-29T19:18:34.732" v="819" actId="20577"/>
          <ac:spMkLst>
            <pc:docMk/>
            <pc:sldMk cId="3795995154" sldId="258"/>
            <ac:spMk id="3" creationId="{4DDC95D7-6F8F-0E27-1CC0-AA50C09694C2}"/>
          </ac:spMkLst>
        </pc:spChg>
      </pc:sldChg>
      <pc:sldChg chg="modSp mod">
        <pc:chgData name="Bettye Locklair" userId="c2d7acf3736df889" providerId="LiveId" clId="{84A2FB4A-3D25-4259-83B7-DBD92365E2EF}" dt="2022-05-29T19:18:17.311" v="818" actId="27636"/>
        <pc:sldMkLst>
          <pc:docMk/>
          <pc:sldMk cId="2437181065" sldId="259"/>
        </pc:sldMkLst>
        <pc:spChg chg="mod">
          <ac:chgData name="Bettye Locklair" userId="c2d7acf3736df889" providerId="LiveId" clId="{84A2FB4A-3D25-4259-83B7-DBD92365E2EF}" dt="2022-05-29T19:18:17.311" v="818" actId="27636"/>
          <ac:spMkLst>
            <pc:docMk/>
            <pc:sldMk cId="2437181065" sldId="259"/>
            <ac:spMk id="3" creationId="{4DDC95D7-6F8F-0E27-1CC0-AA50C09694C2}"/>
          </ac:spMkLst>
        </pc:spChg>
      </pc:sldChg>
      <pc:sldChg chg="modSp new add del mod ord setBg modNotesTx">
        <pc:chgData name="Bettye Locklair" userId="c2d7acf3736df889" providerId="LiveId" clId="{84A2FB4A-3D25-4259-83B7-DBD92365E2EF}" dt="2022-05-29T21:59:38.404" v="1572" actId="255"/>
        <pc:sldMkLst>
          <pc:docMk/>
          <pc:sldMk cId="2246478664" sldId="260"/>
        </pc:sldMkLst>
        <pc:spChg chg="mod">
          <ac:chgData name="Bettye Locklair" userId="c2d7acf3736df889" providerId="LiveId" clId="{84A2FB4A-3D25-4259-83B7-DBD92365E2EF}" dt="2022-05-29T19:19:41.484" v="859" actId="255"/>
          <ac:spMkLst>
            <pc:docMk/>
            <pc:sldMk cId="2246478664" sldId="260"/>
            <ac:spMk id="2" creationId="{FAF56B66-58E6-D903-1DFB-389C7083974B}"/>
          </ac:spMkLst>
        </pc:spChg>
        <pc:spChg chg="mod">
          <ac:chgData name="Bettye Locklair" userId="c2d7acf3736df889" providerId="LiveId" clId="{84A2FB4A-3D25-4259-83B7-DBD92365E2EF}" dt="2022-05-29T21:59:38.404" v="1572" actId="255"/>
          <ac:spMkLst>
            <pc:docMk/>
            <pc:sldMk cId="2246478664" sldId="260"/>
            <ac:spMk id="3" creationId="{DF496B59-5405-A29A-94A2-97CA9F837DD4}"/>
          </ac:spMkLst>
        </pc:spChg>
      </pc:sldChg>
      <pc:sldChg chg="add ord">
        <pc:chgData name="Bettye Locklair" userId="c2d7acf3736df889" providerId="LiveId" clId="{84A2FB4A-3D25-4259-83B7-DBD92365E2EF}" dt="2022-05-29T21:58:40.058" v="1571"/>
        <pc:sldMkLst>
          <pc:docMk/>
          <pc:sldMk cId="3648190821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B52CD-B3D1-41C1-B878-E2D87AD77B1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0A263-9EB7-4C4D-92CC-339BF2931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nary.com/browse/polyamory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ctionary.com/browse/polyamor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Polyamorous- noting or relating to </a:t>
            </a:r>
            <a:r>
              <a:rPr lang="en-US" b="0" i="0" u="none" strike="noStrike" dirty="0">
                <a:solidFill>
                  <a:srgbClr val="00248B"/>
                </a:solidFill>
                <a:effectLst/>
                <a:latin typeface="Arial" panose="020B0604020202020204" pitchFamily="34" charset="0"/>
                <a:hlinkClick r:id="rId3"/>
              </a:rPr>
              <a:t>polyamory</a:t>
            </a:r>
            <a:r>
              <a:rPr lang="en-US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, the practice or condition of participating simultaneously in more than one serious romantic or sexual relationship with the knowledge and consent of all partners. Mentioned in a letter to Dear Abby. Showtime &amp; TLC reality based theme shows started this trend years ago &amp; now it’s become more mainstream.  About 20% of US have been involved in these relationships.  Cooped up with partner during Pandemic some looking for something new, exciting, and support after stressing out with responsibilities at home. Familiarity breeds contempt.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0A263-9EB7-4C4D-92CC-339BF29311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5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“Why can't I have a biblically based family with multiple partners? Most of the great men of the Bible – Abraham, Jacob, David, Solomon – had many wives. Given your ministry's strong commitment to the Scriptures, I can't see why you're against things like polygamy and polyamory. I consider myself a polyamorous Christian. I love several different women, and there's no reason we can't build a strong family together on a foundation of consensual, ethical, and responsible non-monogamy. When did the "change" occur that established marriage as a covenant relationship between </a:t>
            </a:r>
            <a:r>
              <a:rPr lang="en-US" sz="1800" i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woman and </a:t>
            </a:r>
            <a:r>
              <a:rPr lang="en-US" sz="1800" i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man?” (Written to Focus on the Family)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0A263-9EB7-4C4D-92CC-339BF29311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1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Polyamorous- noting or relating to </a:t>
            </a:r>
            <a:r>
              <a:rPr lang="en-US" b="0" i="0" u="none" strike="noStrike" dirty="0">
                <a:solidFill>
                  <a:srgbClr val="00248B"/>
                </a:solidFill>
                <a:effectLst/>
                <a:latin typeface="Arial" panose="020B0604020202020204" pitchFamily="34" charset="0"/>
                <a:hlinkClick r:id="rId3"/>
              </a:rPr>
              <a:t>polyamory</a:t>
            </a:r>
            <a:r>
              <a:rPr lang="en-US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, the practice or condition of participating simultaneously in more than one serious romantic or sexual relationship with the knowledge and consent of all partners. Mentioned in a letter to Dear Abby. Showtime &amp; TLC reality based theme shows started this trend years ago &amp; now it’s become more mainstream.  About 20% of US have been involved in these relationships.  Cooped up with partner during Pandemic some looking for something new, exciting, and support after stressing out with responsibilities at home. Familiarity breeds contempt.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0A263-9EB7-4C4D-92CC-339BF29311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EEB5-E6A4-0CC5-7714-F21DCFE0B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D6D0B-E304-C62D-106F-B9270BC40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CB576-1613-9E9E-B750-13C4FC3C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0A127-6DF4-75E5-9BCF-F6AD5A99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455ED-C6F6-E3EC-2255-49D28CD2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9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55DCE-D717-99F0-7055-36AED49C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5AFBC-93A2-9CEE-8400-FD09C91FB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9CBF4-677E-DF82-0C2A-C6763281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19A19-A45D-11DC-025E-6EB9DEAA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B2E7C-562D-F8E4-1A28-543F86F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9D2CD-D0AE-DD91-F0FE-AAE356B99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DDC0C-4A2A-B16D-69D1-DAE6BB4AD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00EB8-F0DE-2E9F-7510-46657812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9427F-14EB-912D-F8C6-9E541000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E9660-3786-EB59-E03A-AFE4AF1E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0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15C7-0C1F-8ACD-D2DC-A8FE94078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B509D-C303-8E73-E515-BC176CB5A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D55C8-F556-3DDD-B750-177B9B9D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0649-91D5-8B97-99DD-3202B8EF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EFC3A-6CB4-7B8F-57A0-C11E903B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71356-9F31-CC52-9A59-90F4EDBB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D3538-84F3-6D65-2611-F24ABB42D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5407A-A336-C411-3AC6-AFC6E798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A122D-0525-9E65-A3BE-F7BA1A9E0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E19F6-C971-87A0-EB13-1B22F25C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6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0B19-D1FF-9E19-D04D-D9B77A0DB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30841-611A-A141-02B7-2E4686A62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1C93A-7CD0-EC73-045A-A4BD38760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EDF36-C55C-EF45-4F0D-13943530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7037B-98EF-144A-C3BD-F8DE286A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AC252-47AB-28C4-8CFE-591FF01F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08B3B-AEF7-4F5A-3851-16CAAAC3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E792F-A533-DA0C-CC63-7B81ADA58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1C7CD-BA58-25D7-1EAF-BEC49A410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23036-0565-5271-4F2C-F293A299A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B70AF-98AD-14C6-FC71-E83AA2049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2AFD44-7C46-56CA-E624-49BAD643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CFE02-1E13-4C3A-5EA8-E5BCFC7F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D4AECC-A852-41CC-76EB-B5A52711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7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3DDF-E5E5-2FF7-9CFD-2A18720E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BCCB9-8D63-688E-EC1C-5FC7092D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740BA7-44D4-5075-6B0F-9BD4662D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1603B-B67F-95BE-6562-ABFD059F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4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E7052-28C6-99D5-9E76-B9E166CA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36306-8BFE-BE23-CA82-00B8472B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728F0-26BB-1B79-B0E3-2906E4AF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8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6EFB7-6F8F-DF7F-1881-D2127A49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AE158-8ADC-BAAE-0FE1-7489718BD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E2B80-8EB1-ED05-AC77-CAD01C0F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58CEA-B0C7-C8B5-7B4A-DD3106F8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75B16-949F-137F-C81F-D5BE27A4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658B5-B891-E2C8-51F8-84EA291D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1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1CDC-6BAB-BF1C-957E-16BB303B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474D8-0B4C-3968-09CB-6604310D7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B476B-2861-384D-58CC-573D61672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32B28-455B-A23B-67E7-B49FB570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4D28F-32A9-92CA-FE85-2406B837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59D50-6830-9612-C00F-6E7BF785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6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8979C-2B2F-46DF-146F-4D69387B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1AEB7-5504-01A2-EEFE-202C1E00B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1F666-130A-AC44-C71F-465EA59F3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B011-9B0F-417D-B2F5-5F2FF235799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5647D-3FD5-869D-01A2-A9DDE3416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679C5-EDD0-4863-B3CB-43F09EBA0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D79B-B7E0-4F55-AAAA-138F760DA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6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6B66-58E6-D903-1DFB-389C7083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857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96B59-5405-A29A-94A2-97CA9F837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4686"/>
            <a:ext cx="12192000" cy="5653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Hallelujah Praise Jehovah!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626 It is Well with My Soul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183 ‘Tis Midnight and on Olive’s Brow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374 Ring Out the Message</a:t>
            </a:r>
          </a:p>
          <a:p>
            <a:pPr marL="0" indent="0">
              <a:buNone/>
            </a:pPr>
            <a:r>
              <a:rPr lang="en-US" sz="5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324 Come Sinner Come</a:t>
            </a:r>
          </a:p>
        </p:txBody>
      </p:sp>
    </p:spTree>
    <p:extLst>
      <p:ext uri="{BB962C8B-B14F-4D97-AF65-F5344CB8AC3E}">
        <p14:creationId xmlns:p14="http://schemas.microsoft.com/office/powerpoint/2010/main" val="224647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2F7DAD8-BC7E-B9A1-87DA-1F936DBA3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US" sz="8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8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God Approve of Polyamorous Marriage or Relationships?</a:t>
            </a:r>
          </a:p>
        </p:txBody>
      </p:sp>
    </p:spTree>
    <p:extLst>
      <p:ext uri="{BB962C8B-B14F-4D97-AF65-F5344CB8AC3E}">
        <p14:creationId xmlns:p14="http://schemas.microsoft.com/office/powerpoint/2010/main" val="144263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D3ED-9FE7-2DC5-A348-AEF673E8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/>
          </a:bodyPr>
          <a:lstStyle/>
          <a:p>
            <a:pPr algn="ctr"/>
            <a:r>
              <a:rPr lang="en-US" sz="4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God Approve of Polyamorous Marriages?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95D7-6F8F-0E27-1CC0-AA50C096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because great men of the Bible had marriages with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multiple partners doesn’t make it right with God.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rule is one man is to be joined to one woman for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lifetime which is binding today under the new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covenant of Christ (Matthew 19:3-6).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commanded that you have the self-control to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abstain from sexual immorality &amp; flee from it.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Thessalonians 4:1-8; 1 Corinthians 6:12-20)</a:t>
            </a: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6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D3ED-9FE7-2DC5-A348-AEF673E8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/>
          </a:bodyPr>
          <a:lstStyle/>
          <a:p>
            <a:pPr algn="ctr"/>
            <a:r>
              <a:rPr lang="en-US" sz="4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God Approve of Polyamorous Marriages?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95D7-6F8F-0E27-1CC0-AA50C096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have multiple partners are committing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adultery or sexual immorality.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Corinthians 7:1-2; Romans 7:1-3)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only approved sexual relationship in God’s sight is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 scriptural marriage between one man and one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woman (1 Corinthians 7:3-5).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Mutual consent of your partners doesn’t make it right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God (cf. 1 Cor. 1:18-31; 3:18; Prov. 14:12).</a:t>
            </a: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9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D3ED-9FE7-2DC5-A348-AEF673E8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rmAutofit/>
          </a:bodyPr>
          <a:lstStyle/>
          <a:p>
            <a:pPr algn="ctr"/>
            <a:r>
              <a:rPr lang="en-US" sz="4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God Approve of Polyamorous Marriages?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C95D7-6F8F-0E27-1CC0-AA50C096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to consider the members of your earthly body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dead to sexual immorality.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will condemn you to hell for practicing it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(Colossians 3:5; Hebrews 13:4; Revelation 21:8;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Corinthians 6:9-10).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can quit your sinful ways and be sanctified by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washed in the blood of the Lamb.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Corinthians 6:11; Acts 2:38)</a:t>
            </a: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8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6B66-58E6-D903-1DFB-389C7083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8570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96B59-5405-A29A-94A2-97CA9F837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4686"/>
            <a:ext cx="12192000" cy="5653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Hallelujah Praise Jehovah!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626 It is Well with My Soul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183 ‘Tis Midnight and on Olive’s Brow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374 Ring Out the Message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324 Come Sinner Come</a:t>
            </a:r>
          </a:p>
        </p:txBody>
      </p:sp>
    </p:spTree>
    <p:extLst>
      <p:ext uri="{BB962C8B-B14F-4D97-AF65-F5344CB8AC3E}">
        <p14:creationId xmlns:p14="http://schemas.microsoft.com/office/powerpoint/2010/main" val="364819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629</Words>
  <Application>Microsoft Office PowerPoint</Application>
  <PresentationFormat>Widescreen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Office Theme</vt:lpstr>
      <vt:lpstr>Hymns for Worship at Woodmont</vt:lpstr>
      <vt:lpstr>PowerPoint Presentation</vt:lpstr>
      <vt:lpstr>Does God Approve of Polyamorous Marriages?</vt:lpstr>
      <vt:lpstr>Does God Approve of Polyamorous Marriages?</vt:lpstr>
      <vt:lpstr>Does God Approve of Polyamorous Marriages?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4</cp:revision>
  <cp:lastPrinted>2022-05-29T19:32:17Z</cp:lastPrinted>
  <dcterms:created xsi:type="dcterms:W3CDTF">2022-05-29T18:41:21Z</dcterms:created>
  <dcterms:modified xsi:type="dcterms:W3CDTF">2022-05-29T23:34:32Z</dcterms:modified>
</cp:coreProperties>
</file>