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e Locklair" userId="c2d7acf3736df889" providerId="LiveId" clId="{377996B0-D687-4607-B295-3109DC4D8253}"/>
    <pc:docChg chg="addSld delSld modSld sldOrd">
      <pc:chgData name="Bettye Locklair" userId="c2d7acf3736df889" providerId="LiveId" clId="{377996B0-D687-4607-B295-3109DC4D8253}" dt="2022-06-12T21:59:50.508" v="56" actId="47"/>
      <pc:docMkLst>
        <pc:docMk/>
      </pc:docMkLst>
      <pc:sldChg chg="modSp mod modAnim">
        <pc:chgData name="Bettye Locklair" userId="c2d7acf3736df889" providerId="LiveId" clId="{377996B0-D687-4607-B295-3109DC4D8253}" dt="2022-06-12T19:31:01.008" v="6"/>
        <pc:sldMkLst>
          <pc:docMk/>
          <pc:sldMk cId="2306403942" sldId="258"/>
        </pc:sldMkLst>
        <pc:spChg chg="mod">
          <ac:chgData name="Bettye Locklair" userId="c2d7acf3736df889" providerId="LiveId" clId="{377996B0-D687-4607-B295-3109DC4D8253}" dt="2022-06-12T19:29:50.311" v="0" actId="14100"/>
          <ac:spMkLst>
            <pc:docMk/>
            <pc:sldMk cId="2306403942" sldId="258"/>
            <ac:spMk id="2" creationId="{E6F23699-F555-6CBB-E668-2D15301DC5F1}"/>
          </ac:spMkLst>
        </pc:spChg>
        <pc:spChg chg="mod">
          <ac:chgData name="Bettye Locklair" userId="c2d7acf3736df889" providerId="LiveId" clId="{377996B0-D687-4607-B295-3109DC4D8253}" dt="2022-06-12T19:30:09.644" v="3" actId="255"/>
          <ac:spMkLst>
            <pc:docMk/>
            <pc:sldMk cId="2306403942" sldId="258"/>
            <ac:spMk id="3" creationId="{554F689E-BA0E-3179-F5D3-9CF074B24487}"/>
          </ac:spMkLst>
        </pc:spChg>
      </pc:sldChg>
      <pc:sldChg chg="modSp new del mod ord setBg">
        <pc:chgData name="Bettye Locklair" userId="c2d7acf3736df889" providerId="LiveId" clId="{377996B0-D687-4607-B295-3109DC4D8253}" dt="2022-06-12T21:59:50.508" v="56" actId="47"/>
        <pc:sldMkLst>
          <pc:docMk/>
          <pc:sldMk cId="3927931074" sldId="259"/>
        </pc:sldMkLst>
        <pc:spChg chg="mod">
          <ac:chgData name="Bettye Locklair" userId="c2d7acf3736df889" providerId="LiveId" clId="{377996B0-D687-4607-B295-3109DC4D8253}" dt="2022-06-12T21:51:44.135" v="48" actId="122"/>
          <ac:spMkLst>
            <pc:docMk/>
            <pc:sldMk cId="3927931074" sldId="259"/>
            <ac:spMk id="2" creationId="{4B274B9D-4D57-6765-AE02-9261B53BA3CA}"/>
          </ac:spMkLst>
        </pc:spChg>
        <pc:spChg chg="mod">
          <ac:chgData name="Bettye Locklair" userId="c2d7acf3736df889" providerId="LiveId" clId="{377996B0-D687-4607-B295-3109DC4D8253}" dt="2022-06-12T21:52:02.658" v="55" actId="20577"/>
          <ac:spMkLst>
            <pc:docMk/>
            <pc:sldMk cId="3927931074" sldId="259"/>
            <ac:spMk id="3" creationId="{33AAC8F9-9680-C661-19DD-2E705C4BA9A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6AA1C-29D6-4707-2704-36BE5187A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CADACD-71A4-AC65-4612-03DDF7818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2FCA8-A1F0-3441-1AF8-04F7A2F3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F55D-1185-4EED-845F-43D3A0D171F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0F5CD-8297-7A7C-60B6-ACA634F5C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A3042-97F0-6175-9364-14280B38E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CE33-A35B-4575-8F88-940664E3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8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F49B9-3CFF-E80D-78F4-B76516618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F71A8D-28E6-FB65-7FE4-CB992B1E7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D620D-6A45-3DB0-7D3D-575DAC295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F55D-1185-4EED-845F-43D3A0D171F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9E7D0-EE29-3A0E-B884-DA6C1AFC8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68194-49CC-E452-DB50-268B180A0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CE33-A35B-4575-8F88-940664E3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9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923688-90FD-0CB8-6406-ED4E5946F6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235913-1DB4-7518-5499-9C9666272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28DE6-6208-A1A7-3D1A-CEC11DC19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F55D-1185-4EED-845F-43D3A0D171F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406C2-ED6F-C6C9-3637-0C2372F3A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EC71-B8D1-0ABF-F630-0D09C53D3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CE33-A35B-4575-8F88-940664E3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B3E78-D265-C3C4-E081-9CC89A598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C6766-74E8-9A01-41BB-79B14FBA7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F766D-C410-B310-548E-A224F8913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F55D-1185-4EED-845F-43D3A0D171F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C04E6-4F88-E5B8-77A7-165E24420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ED18D-C8A0-EA4C-E3EF-E5D731CEB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CE33-A35B-4575-8F88-940664E3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1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C5E0B-A3DA-1730-188C-4A39DCBDD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63D8E-58B1-FCAE-8DD6-13500DA6A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178C8-7688-EED2-A7FA-EDE5FA3C0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F55D-1185-4EED-845F-43D3A0D171F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302B5-3E1F-1484-05CD-5E3707E61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5C64C-6A01-4210-9924-BF2945C11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CE33-A35B-4575-8F88-940664E3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86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215C4-1E53-8C12-52C2-B488A9DEA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57C6E-70B2-520C-B5E0-B03AD998A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61D9B5-1C7A-EBD0-6C06-F356469D7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67C324-7B44-522A-783F-DD0BB90F7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F55D-1185-4EED-845F-43D3A0D171F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B9EBA-8722-758E-6DE8-C19C1383E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A429F6-99EF-0DD9-E288-D168AC510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CE33-A35B-4575-8F88-940664E3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A6849-B2C2-F218-0133-21CFF9159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C3036B-FB42-8124-7602-27A598C82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82610-AFA0-26BA-5DB4-7267C9801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B870E8-419C-0CBB-43C7-488E493A18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E5714D-665E-C308-6E08-D7E9306F1C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A4AEAB-AFF8-E4AB-994F-21C24CCA4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F55D-1185-4EED-845F-43D3A0D171F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25D7A6-11FB-A99F-D224-862DDB75C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EE4D04-E7FC-7127-9A06-312F48613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CE33-A35B-4575-8F88-940664E3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95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242D7-663A-7BA4-5623-71D57D40E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3EFB82-C018-7D3E-EA84-068F7BE3B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F55D-1185-4EED-845F-43D3A0D171F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0388E7-EDC4-6ED4-4697-A1005B65E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DD1CAF-D70B-5F51-C856-97CFE36B9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CE33-A35B-4575-8F88-940664E3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9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198752-004D-37A2-43AB-005093361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F55D-1185-4EED-845F-43D3A0D171F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4C0DEE-1269-DF69-7C07-28382480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D23FF-5884-F776-F1CC-1FD5958A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CE33-A35B-4575-8F88-940664E3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4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40A28-0503-C815-443A-210BCDEDA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42467-38D5-EF5F-46FC-A7BD15F48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D36535-3B5C-2F36-EDCA-7CD1332FF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DA5B52-9E37-7382-80E2-46D088A74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F55D-1185-4EED-845F-43D3A0D171F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22CB78-A32A-018E-7728-49262729B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1B4FC-6091-9B2E-8AA6-95105975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CE33-A35B-4575-8F88-940664E3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3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5A840-6365-FD20-D839-248A79812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19A95B-3D6B-D20E-BBE2-057075709C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D81310-F4B9-0D08-E31D-3CDC97904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01B91-5C0B-9C55-22DE-7635F6C8F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F55D-1185-4EED-845F-43D3A0D171F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DD7B3B-BCB8-C3C0-3B0B-2A6F3B2F1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EBC242-F37E-DD60-EEB3-855CC53D6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CE33-A35B-4575-8F88-940664E3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5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C03518-7328-510A-6F02-4785D7F41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A103F2-C84B-2F6B-8991-3B92271BE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C09E1-3683-E601-6866-198ADBB9C9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6F55D-1185-4EED-845F-43D3A0D171F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1AEB7-1BD9-43B1-FC45-5CB37CA72E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1C945-DD42-FC53-DE99-A1E52D442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1CE33-A35B-4575-8F88-940664E3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67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9C161-9826-BCA6-DAEC-7225146D8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967" y="0"/>
            <a:ext cx="5214424" cy="6850966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Your Senses Exercised </a:t>
            </a:r>
            <a:b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 You Discern Good from Evil?</a:t>
            </a:r>
          </a:p>
        </p:txBody>
      </p:sp>
      <p:pic>
        <p:nvPicPr>
          <p:cNvPr id="1026" name="Picture 2" descr="Hebrews5v14 Instagram posts (photos and videos) - Picuki.com">
            <a:extLst>
              <a:ext uri="{FF2B5EF4-FFF2-40B4-BE49-F238E27FC236}">
                <a16:creationId xmlns:a16="http://schemas.microsoft.com/office/drawing/2014/main" id="{84825E0E-9099-6405-9661-2BB81103958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0966" cy="6850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579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23699-F555-6CBB-E668-2D15301DC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942534"/>
          </a:xfrm>
        </p:spPr>
        <p:txBody>
          <a:bodyPr>
            <a:noAutofit/>
          </a:bodyPr>
          <a:lstStyle/>
          <a:p>
            <a:r>
              <a:rPr lang="en-US" sz="47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Discern Good from Evil with Your Senses…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F689E-BA0E-3179-F5D3-9CF074B24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078"/>
            <a:ext cx="12192000" cy="58029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…you must fill your mind &amp; study God’s word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(Isa. 55:8-9; Col. 1:9; Phil. 4:8; 2 Tim. 2:15; 3:14-17)</a:t>
            </a: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…you must habitually practice what you are learning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(Phil. 4:9; Col. 1:10; 2 Pet. 1:5-11; Jas. 1:22-25)</a:t>
            </a: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…keep a good conscience- examine self by the Bible,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repent of sin, &amp; suffer for doing what’s right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Thess. 5:21-22; 1 Tim. 1:5, 19; 4:16; Rom. 2:17-24;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Cor. 13:5; 1 John 1:8-10; Prov. 28:13; 1 Pet. 3:13-18)</a:t>
            </a:r>
          </a:p>
        </p:txBody>
      </p:sp>
    </p:spTree>
    <p:extLst>
      <p:ext uri="{BB962C8B-B14F-4D97-AF65-F5344CB8AC3E}">
        <p14:creationId xmlns:p14="http://schemas.microsoft.com/office/powerpoint/2010/main" val="230640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137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Are Your Senses Exercised  so that You Discern Good from Evil?</vt:lpstr>
      <vt:lpstr>To Discern Good from Evil with Your Senses…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Your Senses Exercised  so that You Discern Good from Evil?</dc:title>
  <dc:creator>Bettye Locklair</dc:creator>
  <cp:lastModifiedBy>Bettye Locklair</cp:lastModifiedBy>
  <cp:revision>3</cp:revision>
  <cp:lastPrinted>2022-06-12T21:18:24Z</cp:lastPrinted>
  <dcterms:created xsi:type="dcterms:W3CDTF">2022-06-12T19:00:41Z</dcterms:created>
  <dcterms:modified xsi:type="dcterms:W3CDTF">2022-06-13T00:28:27Z</dcterms:modified>
</cp:coreProperties>
</file>