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9" r:id="rId2"/>
    <p:sldId id="265" r:id="rId3"/>
    <p:sldId id="258" r:id="rId4"/>
    <p:sldId id="266" r:id="rId5"/>
    <p:sldId id="267" r:id="rId6"/>
    <p:sldId id="262" r:id="rId7"/>
    <p:sldId id="270" r:id="rId8"/>
    <p:sldId id="271" r:id="rId9"/>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48" y="108"/>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03EC7DC4-5B46-4AAF-8DB8-A71F2066A380}"/>
    <pc:docChg chg="undo custSel addSld delSld modSld sldOrd">
      <pc:chgData name="Bettye Locklair" userId="c2d7acf3736df889" providerId="LiveId" clId="{03EC7DC4-5B46-4AAF-8DB8-A71F2066A380}" dt="2022-06-05T23:23:03.504" v="3395" actId="6549"/>
      <pc:docMkLst>
        <pc:docMk/>
      </pc:docMkLst>
      <pc:sldChg chg="del">
        <pc:chgData name="Bettye Locklair" userId="c2d7acf3736df889" providerId="LiveId" clId="{03EC7DC4-5B46-4AAF-8DB8-A71F2066A380}" dt="2022-06-05T12:39:05.795" v="1585" actId="47"/>
        <pc:sldMkLst>
          <pc:docMk/>
          <pc:sldMk cId="0" sldId="257"/>
        </pc:sldMkLst>
      </pc:sldChg>
      <pc:sldChg chg="modSp mod modAnim modNotesTx">
        <pc:chgData name="Bettye Locklair" userId="c2d7acf3736df889" providerId="LiveId" clId="{03EC7DC4-5B46-4AAF-8DB8-A71F2066A380}" dt="2022-06-05T13:26:12.707" v="3071" actId="20577"/>
        <pc:sldMkLst>
          <pc:docMk/>
          <pc:sldMk cId="0" sldId="258"/>
        </pc:sldMkLst>
        <pc:spChg chg="mod">
          <ac:chgData name="Bettye Locklair" userId="c2d7acf3736df889" providerId="LiveId" clId="{03EC7DC4-5B46-4AAF-8DB8-A71F2066A380}" dt="2022-06-05T13:26:12.707" v="3071" actId="20577"/>
          <ac:spMkLst>
            <pc:docMk/>
            <pc:sldMk cId="0" sldId="258"/>
            <ac:spMk id="3" creationId="{00000000-0000-0000-0000-000000000000}"/>
          </ac:spMkLst>
        </pc:spChg>
      </pc:sldChg>
      <pc:sldChg chg="del">
        <pc:chgData name="Bettye Locklair" userId="c2d7acf3736df889" providerId="LiveId" clId="{03EC7DC4-5B46-4AAF-8DB8-A71F2066A380}" dt="2022-06-04T23:25:07.728" v="952" actId="47"/>
        <pc:sldMkLst>
          <pc:docMk/>
          <pc:sldMk cId="0" sldId="259"/>
        </pc:sldMkLst>
      </pc:sldChg>
      <pc:sldChg chg="del">
        <pc:chgData name="Bettye Locklair" userId="c2d7acf3736df889" providerId="LiveId" clId="{03EC7DC4-5B46-4AAF-8DB8-A71F2066A380}" dt="2022-06-04T23:25:10.315" v="953" actId="47"/>
        <pc:sldMkLst>
          <pc:docMk/>
          <pc:sldMk cId="0" sldId="260"/>
        </pc:sldMkLst>
      </pc:sldChg>
      <pc:sldChg chg="del">
        <pc:chgData name="Bettye Locklair" userId="c2d7acf3736df889" providerId="LiveId" clId="{03EC7DC4-5B46-4AAF-8DB8-A71F2066A380}" dt="2022-06-04T23:25:17.035" v="954" actId="47"/>
        <pc:sldMkLst>
          <pc:docMk/>
          <pc:sldMk cId="0" sldId="261"/>
        </pc:sldMkLst>
      </pc:sldChg>
      <pc:sldChg chg="modSp mod modAnim modNotesTx">
        <pc:chgData name="Bettye Locklair" userId="c2d7acf3736df889" providerId="LiveId" clId="{03EC7DC4-5B46-4AAF-8DB8-A71F2066A380}" dt="2022-06-05T13:31:36.830" v="3231" actId="255"/>
        <pc:sldMkLst>
          <pc:docMk/>
          <pc:sldMk cId="0" sldId="262"/>
        </pc:sldMkLst>
        <pc:spChg chg="mod">
          <ac:chgData name="Bettye Locklair" userId="c2d7acf3736df889" providerId="LiveId" clId="{03EC7DC4-5B46-4AAF-8DB8-A71F2066A380}" dt="2022-06-04T23:25:31.588" v="957" actId="255"/>
          <ac:spMkLst>
            <pc:docMk/>
            <pc:sldMk cId="0" sldId="262"/>
            <ac:spMk id="2" creationId="{00000000-0000-0000-0000-000000000000}"/>
          </ac:spMkLst>
        </pc:spChg>
        <pc:spChg chg="mod">
          <ac:chgData name="Bettye Locklair" userId="c2d7acf3736df889" providerId="LiveId" clId="{03EC7DC4-5B46-4AAF-8DB8-A71F2066A380}" dt="2022-06-05T13:31:36.830" v="3231" actId="255"/>
          <ac:spMkLst>
            <pc:docMk/>
            <pc:sldMk cId="0" sldId="262"/>
            <ac:spMk id="3" creationId="{00000000-0000-0000-0000-000000000000}"/>
          </ac:spMkLst>
        </pc:spChg>
      </pc:sldChg>
      <pc:sldChg chg="delSp modSp del mod modAnim">
        <pc:chgData name="Bettye Locklair" userId="c2d7acf3736df889" providerId="LiveId" clId="{03EC7DC4-5B46-4AAF-8DB8-A71F2066A380}" dt="2022-06-05T13:17:36.385" v="2835" actId="47"/>
        <pc:sldMkLst>
          <pc:docMk/>
          <pc:sldMk cId="0" sldId="263"/>
        </pc:sldMkLst>
        <pc:spChg chg="del mod">
          <ac:chgData name="Bettye Locklair" userId="c2d7acf3736df889" providerId="LiveId" clId="{03EC7DC4-5B46-4AAF-8DB8-A71F2066A380}" dt="2022-06-04T23:26:40.837" v="959" actId="478"/>
          <ac:spMkLst>
            <pc:docMk/>
            <pc:sldMk cId="0" sldId="263"/>
            <ac:spMk id="2" creationId="{00000000-0000-0000-0000-000000000000}"/>
          </ac:spMkLst>
        </pc:spChg>
        <pc:spChg chg="mod">
          <ac:chgData name="Bettye Locklair" userId="c2d7acf3736df889" providerId="LiveId" clId="{03EC7DC4-5B46-4AAF-8DB8-A71F2066A380}" dt="2022-06-04T23:28:27.591" v="1024" actId="6549"/>
          <ac:spMkLst>
            <pc:docMk/>
            <pc:sldMk cId="0" sldId="263"/>
            <ac:spMk id="3" creationId="{00000000-0000-0000-0000-000000000000}"/>
          </ac:spMkLst>
        </pc:spChg>
      </pc:sldChg>
      <pc:sldChg chg="addSp delSp modSp del mod addAnim delAnim modAnim">
        <pc:chgData name="Bettye Locklair" userId="c2d7acf3736df889" providerId="LiveId" clId="{03EC7DC4-5B46-4AAF-8DB8-A71F2066A380}" dt="2022-06-04T23:33:08.130" v="1116" actId="47"/>
        <pc:sldMkLst>
          <pc:docMk/>
          <pc:sldMk cId="0" sldId="264"/>
        </pc:sldMkLst>
        <pc:spChg chg="mod">
          <ac:chgData name="Bettye Locklair" userId="c2d7acf3736df889" providerId="LiveId" clId="{03EC7DC4-5B46-4AAF-8DB8-A71F2066A380}" dt="2022-06-04T23:28:46.182" v="1025" actId="6549"/>
          <ac:spMkLst>
            <pc:docMk/>
            <pc:sldMk cId="0" sldId="264"/>
            <ac:spMk id="2" creationId="{00000000-0000-0000-0000-000000000000}"/>
          </ac:spMkLst>
        </pc:spChg>
        <pc:spChg chg="add del mod">
          <ac:chgData name="Bettye Locklair" userId="c2d7acf3736df889" providerId="LiveId" clId="{03EC7DC4-5B46-4AAF-8DB8-A71F2066A380}" dt="2022-06-04T23:29:31.135" v="1034" actId="478"/>
          <ac:spMkLst>
            <pc:docMk/>
            <pc:sldMk cId="0" sldId="264"/>
            <ac:spMk id="3" creationId="{00000000-0000-0000-0000-000000000000}"/>
          </ac:spMkLst>
        </pc:spChg>
        <pc:spChg chg="add del mod">
          <ac:chgData name="Bettye Locklair" userId="c2d7acf3736df889" providerId="LiveId" clId="{03EC7DC4-5B46-4AAF-8DB8-A71F2066A380}" dt="2022-06-04T23:29:11.717" v="1029" actId="478"/>
          <ac:spMkLst>
            <pc:docMk/>
            <pc:sldMk cId="0" sldId="264"/>
            <ac:spMk id="5" creationId="{3EAD2FB2-817F-A5FE-07A5-7F6B4CEA19D7}"/>
          </ac:spMkLst>
        </pc:spChg>
        <pc:spChg chg="add del mod">
          <ac:chgData name="Bettye Locklair" userId="c2d7acf3736df889" providerId="LiveId" clId="{03EC7DC4-5B46-4AAF-8DB8-A71F2066A380}" dt="2022-06-04T23:29:31.135" v="1034" actId="478"/>
          <ac:spMkLst>
            <pc:docMk/>
            <pc:sldMk cId="0" sldId="264"/>
            <ac:spMk id="7" creationId="{2DE67C90-601D-E788-E657-B979F7E04EE6}"/>
          </ac:spMkLst>
        </pc:spChg>
      </pc:sldChg>
      <pc:sldChg chg="modSp add mod modAnim modNotesTx">
        <pc:chgData name="Bettye Locklair" userId="c2d7acf3736df889" providerId="LiveId" clId="{03EC7DC4-5B46-4AAF-8DB8-A71F2066A380}" dt="2022-06-05T23:23:03.504" v="3395" actId="6549"/>
        <pc:sldMkLst>
          <pc:docMk/>
          <pc:sldMk cId="2068301536" sldId="266"/>
        </pc:sldMkLst>
        <pc:spChg chg="mod">
          <ac:chgData name="Bettye Locklair" userId="c2d7acf3736df889" providerId="LiveId" clId="{03EC7DC4-5B46-4AAF-8DB8-A71F2066A380}" dt="2022-06-05T23:23:03.504" v="3395" actId="6549"/>
          <ac:spMkLst>
            <pc:docMk/>
            <pc:sldMk cId="2068301536" sldId="266"/>
            <ac:spMk id="3" creationId="{00000000-0000-0000-0000-000000000000}"/>
          </ac:spMkLst>
        </pc:spChg>
      </pc:sldChg>
      <pc:sldChg chg="modSp add mod modAnim modNotesTx">
        <pc:chgData name="Bettye Locklair" userId="c2d7acf3736df889" providerId="LiveId" clId="{03EC7DC4-5B46-4AAF-8DB8-A71F2066A380}" dt="2022-06-05T13:25:58.570" v="3057" actId="20577"/>
        <pc:sldMkLst>
          <pc:docMk/>
          <pc:sldMk cId="3883655860" sldId="267"/>
        </pc:sldMkLst>
        <pc:spChg chg="mod">
          <ac:chgData name="Bettye Locklair" userId="c2d7acf3736df889" providerId="LiveId" clId="{03EC7DC4-5B46-4AAF-8DB8-A71F2066A380}" dt="2022-06-05T13:25:58.570" v="3057" actId="20577"/>
          <ac:spMkLst>
            <pc:docMk/>
            <pc:sldMk cId="3883655860" sldId="267"/>
            <ac:spMk id="3" creationId="{00000000-0000-0000-0000-000000000000}"/>
          </ac:spMkLst>
        </pc:spChg>
      </pc:sldChg>
      <pc:sldChg chg="modSp add del modAnim">
        <pc:chgData name="Bettye Locklair" userId="c2d7acf3736df889" providerId="LiveId" clId="{03EC7DC4-5B46-4AAF-8DB8-A71F2066A380}" dt="2022-06-05T13:18:50.347" v="2920" actId="47"/>
        <pc:sldMkLst>
          <pc:docMk/>
          <pc:sldMk cId="1315378402" sldId="268"/>
        </pc:sldMkLst>
        <pc:spChg chg="mod">
          <ac:chgData name="Bettye Locklair" userId="c2d7acf3736df889" providerId="LiveId" clId="{03EC7DC4-5B46-4AAF-8DB8-A71F2066A380}" dt="2022-06-04T23:32:58.926" v="1115" actId="20577"/>
          <ac:spMkLst>
            <pc:docMk/>
            <pc:sldMk cId="1315378402" sldId="268"/>
            <ac:spMk id="3" creationId="{00000000-0000-0000-0000-000000000000}"/>
          </ac:spMkLst>
        </pc:spChg>
      </pc:sldChg>
      <pc:sldChg chg="modSp new mod ord modNotesTx">
        <pc:chgData name="Bettye Locklair" userId="c2d7acf3736df889" providerId="LiveId" clId="{03EC7DC4-5B46-4AAF-8DB8-A71F2066A380}" dt="2022-06-05T15:23:27.834" v="3390" actId="20577"/>
        <pc:sldMkLst>
          <pc:docMk/>
          <pc:sldMk cId="1140828831" sldId="269"/>
        </pc:sldMkLst>
        <pc:spChg chg="mod">
          <ac:chgData name="Bettye Locklair" userId="c2d7acf3736df889" providerId="LiveId" clId="{03EC7DC4-5B46-4AAF-8DB8-A71F2066A380}" dt="2022-06-05T12:54:49.644" v="1953" actId="255"/>
          <ac:spMkLst>
            <pc:docMk/>
            <pc:sldMk cId="1140828831" sldId="269"/>
            <ac:spMk id="2" creationId="{5F4175A3-1E81-D4B1-FAA2-915E456078DA}"/>
          </ac:spMkLst>
        </pc:spChg>
        <pc:spChg chg="mod">
          <ac:chgData name="Bettye Locklair" userId="c2d7acf3736df889" providerId="LiveId" clId="{03EC7DC4-5B46-4AAF-8DB8-A71F2066A380}" dt="2022-06-05T15:23:27.834" v="3390" actId="20577"/>
          <ac:spMkLst>
            <pc:docMk/>
            <pc:sldMk cId="1140828831" sldId="269"/>
            <ac:spMk id="3" creationId="{86AA3FF7-F9C3-01ED-9265-AC48AB7AAC55}"/>
          </ac:spMkLst>
        </pc:spChg>
      </pc:sldChg>
      <pc:sldChg chg="modSp add modAnim">
        <pc:chgData name="Bettye Locklair" userId="c2d7acf3736df889" providerId="LiveId" clId="{03EC7DC4-5B46-4AAF-8DB8-A71F2066A380}" dt="2022-06-05T13:32:29.778" v="3242" actId="20577"/>
        <pc:sldMkLst>
          <pc:docMk/>
          <pc:sldMk cId="308560970" sldId="270"/>
        </pc:sldMkLst>
        <pc:spChg chg="mod">
          <ac:chgData name="Bettye Locklair" userId="c2d7acf3736df889" providerId="LiveId" clId="{03EC7DC4-5B46-4AAF-8DB8-A71F2066A380}" dt="2022-06-05T13:32:29.778" v="3242" actId="20577"/>
          <ac:spMkLst>
            <pc:docMk/>
            <pc:sldMk cId="308560970" sldId="270"/>
            <ac:spMk id="3" creationId="{00000000-0000-0000-0000-000000000000}"/>
          </ac:spMkLst>
        </pc:spChg>
      </pc:sldChg>
      <pc:sldChg chg="add ord">
        <pc:chgData name="Bettye Locklair" userId="c2d7acf3736df889" providerId="LiveId" clId="{03EC7DC4-5B46-4AAF-8DB8-A71F2066A380}" dt="2022-06-05T15:23:45.625" v="3393"/>
        <pc:sldMkLst>
          <pc:docMk/>
          <pc:sldMk cId="2180421763" sldId="27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13D0E63-77E2-4354-BB13-B4C863ADEDAE}" type="datetimeFigureOut">
              <a:rPr lang="en-US" smtClean="0"/>
              <a:pPr/>
              <a:t>6/5/2022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DFF8095-A0DD-4052-83DF-CB07647F294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ECD08FE-CA61-46D3-A409-683F166B1C7A}" type="datetimeFigureOut">
              <a:rPr lang="en-US" smtClean="0"/>
              <a:t>6/5/2022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5760BD0-E180-4084-BB55-04F683D5C0E4}" type="slidenum">
              <a:rPr lang="en-US" smtClean="0"/>
              <a:t>‹#›</a:t>
            </a:fld>
            <a:endParaRPr lang="en-US"/>
          </a:p>
        </p:txBody>
      </p:sp>
    </p:spTree>
    <p:extLst>
      <p:ext uri="{BB962C8B-B14F-4D97-AF65-F5344CB8AC3E}">
        <p14:creationId xmlns:p14="http://schemas.microsoft.com/office/powerpoint/2010/main" val="214726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School’s out, many planning vacation, break, relax, enjoy time with family, sight seeing, scenery of God’s beautiful creation, have fun.  God gave permission for disciples to rest. But there’s a temptation to think we can hide from God, be like the world, &amp; avoid consequences of our action thinking God doesn’t see. We can have a good time but God will hold you accountable for every secret thing. </a:t>
            </a:r>
          </a:p>
        </p:txBody>
      </p:sp>
      <p:sp>
        <p:nvSpPr>
          <p:cNvPr id="4" name="Slide Number Placeholder 3"/>
          <p:cNvSpPr>
            <a:spLocks noGrp="1"/>
          </p:cNvSpPr>
          <p:nvPr>
            <p:ph type="sldNum" sz="quarter" idx="5"/>
          </p:nvPr>
        </p:nvSpPr>
        <p:spPr/>
        <p:txBody>
          <a:bodyPr/>
          <a:lstStyle/>
          <a:p>
            <a:fld id="{75760BD0-E180-4084-BB55-04F683D5C0E4}" type="slidenum">
              <a:rPr lang="en-US" smtClean="0"/>
              <a:t>1</a:t>
            </a:fld>
            <a:endParaRPr lang="en-US"/>
          </a:p>
        </p:txBody>
      </p:sp>
    </p:spTree>
    <p:extLst>
      <p:ext uri="{BB962C8B-B14F-4D97-AF65-F5344CB8AC3E}">
        <p14:creationId xmlns:p14="http://schemas.microsoft.com/office/powerpoint/2010/main" val="2363212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60BD0-E180-4084-BB55-04F683D5C0E4}" type="slidenum">
              <a:rPr lang="en-US" smtClean="0"/>
              <a:t>2</a:t>
            </a:fld>
            <a:endParaRPr lang="en-US"/>
          </a:p>
        </p:txBody>
      </p:sp>
    </p:spTree>
    <p:extLst>
      <p:ext uri="{BB962C8B-B14F-4D97-AF65-F5344CB8AC3E}">
        <p14:creationId xmlns:p14="http://schemas.microsoft.com/office/powerpoint/2010/main" val="1523003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Many spend much time planning where, things, do but not consider sound group nearby. We must worship Him in spirit &amp; truth not forsake the assembling of ourselves together  If you understand that God sent His Son to be killed on the cross for your sins, why would you not obey?  Don’t forget to give, you pay your bills when you’re gone.  If you don’t worship God, your less likely to be aware of the temptations to sin &amp; forget the devil is a roaring lion seeking to devour your soul.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sz="800" dirty="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75760BD0-E180-4084-BB55-04F683D5C0E4}" type="slidenum">
              <a:rPr lang="en-US" smtClean="0"/>
              <a:t>3</a:t>
            </a:fld>
            <a:endParaRPr lang="en-US"/>
          </a:p>
        </p:txBody>
      </p:sp>
    </p:spTree>
    <p:extLst>
      <p:ext uri="{BB962C8B-B14F-4D97-AF65-F5344CB8AC3E}">
        <p14:creationId xmlns:p14="http://schemas.microsoft.com/office/powerpoint/2010/main" val="2462580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Beaches, pools, water parks popular &amp; world flock </a:t>
            </a:r>
            <a:r>
              <a:rPr lang="en-US" sz="1200" dirty="0" err="1">
                <a:solidFill>
                  <a:schemeClr val="bg1"/>
                </a:solidFill>
                <a:latin typeface="Tahoma" pitchFamily="34" charset="0"/>
                <a:ea typeface="Tahoma" pitchFamily="34" charset="0"/>
                <a:cs typeface="Tahoma" pitchFamily="34" charset="0"/>
              </a:rPr>
              <a:t>Tempti</a:t>
            </a:r>
            <a:r>
              <a:rPr lang="en-US" sz="1200" dirty="0">
                <a:solidFill>
                  <a:schemeClr val="bg1"/>
                </a:solidFill>
                <a:latin typeface="Tahoma" pitchFamily="34" charset="0"/>
                <a:ea typeface="Tahoma" pitchFamily="34" charset="0"/>
                <a:cs typeface="Tahoma" pitchFamily="34" charset="0"/>
              </a:rPr>
              <a:t> dress &amp; lust. God clothed- sowed fig leaves &amp; loin coverings (not enough). Tunic- </a:t>
            </a:r>
            <a:r>
              <a:rPr lang="en-US" sz="1200" dirty="0" err="1">
                <a:solidFill>
                  <a:schemeClr val="bg1"/>
                </a:solidFill>
                <a:latin typeface="Tahoma" pitchFamily="34" charset="0"/>
                <a:ea typeface="Tahoma" pitchFamily="34" charset="0"/>
                <a:cs typeface="Tahoma" pitchFamily="34" charset="0"/>
              </a:rPr>
              <a:t>ketonet</a:t>
            </a:r>
            <a:r>
              <a:rPr lang="en-US" sz="1200" dirty="0">
                <a:solidFill>
                  <a:schemeClr val="bg1"/>
                </a:solidFill>
                <a:latin typeface="Tahoma" pitchFamily="34" charset="0"/>
                <a:ea typeface="Tahoma" pitchFamily="34" charset="0"/>
                <a:cs typeface="Tahoma" pitchFamily="34" charset="0"/>
              </a:rPr>
              <a:t>, </a:t>
            </a:r>
            <a:r>
              <a:rPr lang="en-US" sz="1200" dirty="0" err="1">
                <a:solidFill>
                  <a:schemeClr val="bg1"/>
                </a:solidFill>
                <a:latin typeface="Tahoma" pitchFamily="34" charset="0"/>
                <a:ea typeface="Tahoma" pitchFamily="34" charset="0"/>
                <a:cs typeface="Tahoma" pitchFamily="34" charset="0"/>
              </a:rPr>
              <a:t>Gesenius</a:t>
            </a:r>
            <a:r>
              <a:rPr lang="en-US" sz="1200" dirty="0">
                <a:solidFill>
                  <a:schemeClr val="bg1"/>
                </a:solidFill>
                <a:latin typeface="Tahoma" pitchFamily="34" charset="0"/>
                <a:ea typeface="Tahoma" pitchFamily="34" charset="0"/>
                <a:cs typeface="Tahoma" pitchFamily="34" charset="0"/>
              </a:rPr>
              <a:t> </a:t>
            </a:r>
            <a:r>
              <a:rPr lang="en-US" sz="1200" dirty="0" err="1">
                <a:solidFill>
                  <a:schemeClr val="bg1"/>
                </a:solidFill>
                <a:latin typeface="Tahoma" pitchFamily="34" charset="0"/>
                <a:ea typeface="Tahoma" pitchFamily="34" charset="0"/>
                <a:cs typeface="Tahoma" pitchFamily="34" charset="0"/>
              </a:rPr>
              <a:t>HebLex</a:t>
            </a:r>
            <a:r>
              <a:rPr lang="en-US" sz="1200" dirty="0">
                <a:solidFill>
                  <a:schemeClr val="bg1"/>
                </a:solidFill>
                <a:latin typeface="Tahoma" pitchFamily="34" charset="0"/>
                <a:ea typeface="Tahoma" pitchFamily="34" charset="0"/>
                <a:cs typeface="Tahoma" pitchFamily="34" charset="0"/>
              </a:rPr>
              <a:t>.  Worn next to skin, with sleeves, to the knees. Tempt wear swimsuits, exposing thighs, shirtless, reveal cleavage, go is strong, Christian submit &amp; be thankful for warnings. Florida w/o warnings about it’s dangers. Why would you want to tempt others to lust after you, daughter, or have your husband, teenage son ogle others. Godly look away, worldly lust</a:t>
            </a:r>
            <a:endParaRPr lang="en-US" dirty="0"/>
          </a:p>
        </p:txBody>
      </p:sp>
      <p:sp>
        <p:nvSpPr>
          <p:cNvPr id="4" name="Slide Number Placeholder 3"/>
          <p:cNvSpPr>
            <a:spLocks noGrp="1"/>
          </p:cNvSpPr>
          <p:nvPr>
            <p:ph type="sldNum" sz="quarter" idx="5"/>
          </p:nvPr>
        </p:nvSpPr>
        <p:spPr/>
        <p:txBody>
          <a:bodyPr/>
          <a:lstStyle/>
          <a:p>
            <a:fld id="{75760BD0-E180-4084-BB55-04F683D5C0E4}" type="slidenum">
              <a:rPr lang="en-US" smtClean="0"/>
              <a:t>4</a:t>
            </a:fld>
            <a:endParaRPr lang="en-US"/>
          </a:p>
        </p:txBody>
      </p:sp>
    </p:spTree>
    <p:extLst>
      <p:ext uri="{BB962C8B-B14F-4D97-AF65-F5344CB8AC3E}">
        <p14:creationId xmlns:p14="http://schemas.microsoft.com/office/powerpoint/2010/main" val="172550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Tahoma" pitchFamily="34" charset="0"/>
                <a:ea typeface="Tahoma" pitchFamily="34" charset="0"/>
                <a:cs typeface="Tahoma" pitchFamily="34" charset="0"/>
              </a:rPr>
              <a:t>“What happens in Vegas, stays in Vegas!”  Tempted to do things you normally wouldn’t- don’t ask don’t tell, but God knows. “Flee youthful lusts &amp; pursue righteousness….with those who call on the Lord from a pure heart” If you have your hope fixed on Jesus, why would you desire to lie, drink, gamble, dance, or fornicate. We have wasted enough time pursuing sin! Look away- fix your eyes on Jesus </a:t>
            </a:r>
          </a:p>
          <a:p>
            <a:endParaRPr lang="en-US" dirty="0"/>
          </a:p>
        </p:txBody>
      </p:sp>
      <p:sp>
        <p:nvSpPr>
          <p:cNvPr id="4" name="Slide Number Placeholder 3"/>
          <p:cNvSpPr>
            <a:spLocks noGrp="1"/>
          </p:cNvSpPr>
          <p:nvPr>
            <p:ph type="sldNum" sz="quarter" idx="5"/>
          </p:nvPr>
        </p:nvSpPr>
        <p:spPr/>
        <p:txBody>
          <a:bodyPr/>
          <a:lstStyle/>
          <a:p>
            <a:fld id="{75760BD0-E180-4084-BB55-04F683D5C0E4}" type="slidenum">
              <a:rPr lang="en-US" smtClean="0"/>
              <a:t>5</a:t>
            </a:fld>
            <a:endParaRPr lang="en-US"/>
          </a:p>
        </p:txBody>
      </p:sp>
    </p:spTree>
    <p:extLst>
      <p:ext uri="{BB962C8B-B14F-4D97-AF65-F5344CB8AC3E}">
        <p14:creationId xmlns:p14="http://schemas.microsoft.com/office/powerpoint/2010/main" val="806141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have a good time w/o pursuing sin God allows you to do, but vacations are fleeting.  Your eternal home is in heaven, obey gospel, being faithful until death, joys of eternal life which will never end. While there is no vacation from pain, agony, &amp; suffering of hell forever which will never end.  Christian </a:t>
            </a:r>
            <a:r>
              <a:rPr lang="en-US" dirty="0" err="1"/>
              <a:t>faill</a:t>
            </a:r>
            <a:r>
              <a:rPr lang="en-US" dirty="0"/>
              <a:t> to worship, convicted by sin, repent &amp; pray now! Clean conscience. </a:t>
            </a:r>
          </a:p>
        </p:txBody>
      </p:sp>
      <p:sp>
        <p:nvSpPr>
          <p:cNvPr id="4" name="Slide Number Placeholder 3"/>
          <p:cNvSpPr>
            <a:spLocks noGrp="1"/>
          </p:cNvSpPr>
          <p:nvPr>
            <p:ph type="sldNum" sz="quarter" idx="5"/>
          </p:nvPr>
        </p:nvSpPr>
        <p:spPr/>
        <p:txBody>
          <a:bodyPr/>
          <a:lstStyle/>
          <a:p>
            <a:fld id="{75760BD0-E180-4084-BB55-04F683D5C0E4}" type="slidenum">
              <a:rPr lang="en-US" smtClean="0"/>
              <a:t>6</a:t>
            </a:fld>
            <a:endParaRPr lang="en-US"/>
          </a:p>
        </p:txBody>
      </p:sp>
    </p:spTree>
    <p:extLst>
      <p:ext uri="{BB962C8B-B14F-4D97-AF65-F5344CB8AC3E}">
        <p14:creationId xmlns:p14="http://schemas.microsoft.com/office/powerpoint/2010/main" val="50796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have a good time w/o pursuing sin God allows you to do, but vacations are fleeting.  Your eternal home is in heaven, obey gospel, being faithful until death, joys of eternal life which will never end. While there is no vacation from pain, agony, &amp; suffering of hell forever which will never end.  Christian </a:t>
            </a:r>
            <a:r>
              <a:rPr lang="en-US" dirty="0" err="1"/>
              <a:t>faill</a:t>
            </a:r>
            <a:r>
              <a:rPr lang="en-US" dirty="0"/>
              <a:t> to worship, convicted by sin, repent &amp; pray now! Clean conscience. </a:t>
            </a:r>
          </a:p>
        </p:txBody>
      </p:sp>
      <p:sp>
        <p:nvSpPr>
          <p:cNvPr id="4" name="Slide Number Placeholder 3"/>
          <p:cNvSpPr>
            <a:spLocks noGrp="1"/>
          </p:cNvSpPr>
          <p:nvPr>
            <p:ph type="sldNum" sz="quarter" idx="5"/>
          </p:nvPr>
        </p:nvSpPr>
        <p:spPr/>
        <p:txBody>
          <a:bodyPr/>
          <a:lstStyle/>
          <a:p>
            <a:fld id="{75760BD0-E180-4084-BB55-04F683D5C0E4}" type="slidenum">
              <a:rPr lang="en-US" smtClean="0"/>
              <a:t>7</a:t>
            </a:fld>
            <a:endParaRPr lang="en-US"/>
          </a:p>
        </p:txBody>
      </p:sp>
    </p:spTree>
    <p:extLst>
      <p:ext uri="{BB962C8B-B14F-4D97-AF65-F5344CB8AC3E}">
        <p14:creationId xmlns:p14="http://schemas.microsoft.com/office/powerpoint/2010/main" val="3044740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School’s out, many planning vacation, break, relax, enjoy time with family, sight seeing, scenery of God’s beautiful creation, have fun.  God gave permission for disciples to rest. But there’s a temptation to think we can hide from God, be like the world, &amp; avoid consequences of our action thinking God doesn’t see. We can have a good time but God will hold you accountable for every secret thing. </a:t>
            </a:r>
          </a:p>
        </p:txBody>
      </p:sp>
      <p:sp>
        <p:nvSpPr>
          <p:cNvPr id="4" name="Slide Number Placeholder 3"/>
          <p:cNvSpPr>
            <a:spLocks noGrp="1"/>
          </p:cNvSpPr>
          <p:nvPr>
            <p:ph type="sldNum" sz="quarter" idx="5"/>
          </p:nvPr>
        </p:nvSpPr>
        <p:spPr/>
        <p:txBody>
          <a:bodyPr/>
          <a:lstStyle/>
          <a:p>
            <a:fld id="{75760BD0-E180-4084-BB55-04F683D5C0E4}" type="slidenum">
              <a:rPr lang="en-US" smtClean="0"/>
              <a:t>8</a:t>
            </a:fld>
            <a:endParaRPr lang="en-US"/>
          </a:p>
        </p:txBody>
      </p:sp>
    </p:spTree>
    <p:extLst>
      <p:ext uri="{BB962C8B-B14F-4D97-AF65-F5344CB8AC3E}">
        <p14:creationId xmlns:p14="http://schemas.microsoft.com/office/powerpoint/2010/main" val="300536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a:t>Click to edit Master title style</a:t>
            </a:r>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6924BC-BF5A-44CF-BE3E-CFCA7489CD9B}"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924BC-BF5A-44CF-BE3E-CFCA7489CD9B}"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924BC-BF5A-44CF-BE3E-CFCA7489CD9B}"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924BC-BF5A-44CF-BE3E-CFCA7489CD9B}"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a:t>Click to edit Master title style</a:t>
            </a:r>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6924BC-BF5A-44CF-BE3E-CFCA7489CD9B}"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6924BC-BF5A-44CF-BE3E-CFCA7489CD9B}"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6924BC-BF5A-44CF-BE3E-CFCA7489CD9B}" type="datetimeFigureOut">
              <a:rPr lang="en-US" smtClean="0"/>
              <a:pPr/>
              <a:t>6/5/2022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6924BC-BF5A-44CF-BE3E-CFCA7489CD9B}" type="datetimeFigureOut">
              <a:rPr lang="en-US" smtClean="0"/>
              <a:pPr/>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924BC-BF5A-44CF-BE3E-CFCA7489CD9B}" type="datetimeFigureOut">
              <a:rPr lang="en-US" smtClean="0"/>
              <a:pPr/>
              <a:t>6/5/2022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a:t>Click to edit Master title style</a:t>
            </a:r>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D86924BC-BF5A-44CF-BE3E-CFCA7489CD9B}"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a:t>Click to edit Master title style</a:t>
            </a:r>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D86924BC-BF5A-44CF-BE3E-CFCA7489CD9B}"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16655-0771-49E7-A0A8-BDE461B72E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a:t>Click to edit Master title style</a:t>
            </a:r>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D86924BC-BF5A-44CF-BE3E-CFCA7489CD9B}" type="datetimeFigureOut">
              <a:rPr lang="en-US" smtClean="0"/>
              <a:pPr/>
              <a:t>6/5/2022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90216655-0771-49E7-A0A8-BDE461B72E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75A3-1E81-D4B1-FAA2-915E456078DA}"/>
              </a:ext>
            </a:extLst>
          </p:cNvPr>
          <p:cNvSpPr>
            <a:spLocks noGrp="1"/>
          </p:cNvSpPr>
          <p:nvPr>
            <p:ph type="title"/>
          </p:nvPr>
        </p:nvSpPr>
        <p:spPr>
          <a:xfrm>
            <a:off x="0" y="0"/>
            <a:ext cx="14630400" cy="1371600"/>
          </a:xfrm>
        </p:spPr>
        <p:txBody>
          <a:bodyPr>
            <a:normAutofit/>
          </a:bodyPr>
          <a:lstStyle/>
          <a:p>
            <a:r>
              <a:rPr lang="en-US" sz="75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86AA3FF7-F9C3-01ED-9265-AC48AB7AAC55}"/>
              </a:ext>
            </a:extLst>
          </p:cNvPr>
          <p:cNvSpPr>
            <a:spLocks noGrp="1"/>
          </p:cNvSpPr>
          <p:nvPr>
            <p:ph idx="1"/>
          </p:nvPr>
        </p:nvSpPr>
        <p:spPr>
          <a:xfrm>
            <a:off x="0" y="1371600"/>
            <a:ext cx="14630400" cy="6858000"/>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35 O Worship the King</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261 Beautiful</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163 In Remembrance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435 How Shall the Young Secure their Hearts</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Sermon- Don’t Take Vacation from God this Summer</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p:txBody>
      </p:sp>
    </p:spTree>
    <p:extLst>
      <p:ext uri="{BB962C8B-B14F-4D97-AF65-F5344CB8AC3E}">
        <p14:creationId xmlns:p14="http://schemas.microsoft.com/office/powerpoint/2010/main" val="114082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on't Take Vacation from God">
            <a:extLst>
              <a:ext uri="{FF2B5EF4-FFF2-40B4-BE49-F238E27FC236}">
                <a16:creationId xmlns:a16="http://schemas.microsoft.com/office/drawing/2014/main" id="{173E94C4-14F9-1F55-3E4F-5D6FA4668D8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33" y="-1"/>
            <a:ext cx="14613467" cy="82183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10000" b="1" dirty="0">
                <a:solidFill>
                  <a:srgbClr val="FFFF00"/>
                </a:solidFill>
                <a:latin typeface="Tahoma" pitchFamily="34" charset="0"/>
                <a:ea typeface="Tahoma" pitchFamily="34" charset="0"/>
                <a:cs typeface="Tahoma" pitchFamily="34" charset="0"/>
              </a:rPr>
              <a:t>While on Vacation…</a:t>
            </a:r>
          </a:p>
        </p:txBody>
      </p:sp>
      <p:sp>
        <p:nvSpPr>
          <p:cNvPr id="3" name="Content Placeholder 2"/>
          <p:cNvSpPr>
            <a:spLocks noGrp="1"/>
          </p:cNvSpPr>
          <p:nvPr>
            <p:ph idx="1"/>
          </p:nvPr>
        </p:nvSpPr>
        <p:spPr>
          <a:xfrm>
            <a:off x="0" y="1447800"/>
            <a:ext cx="14630400" cy="6781800"/>
          </a:xfrm>
        </p:spPr>
        <p:txBody>
          <a:bodyPr>
            <a:normAutofit lnSpcReduction="10000"/>
          </a:bodyPr>
          <a:lstStyle/>
          <a:p>
            <a:pPr algn="ctr">
              <a:buNone/>
            </a:pPr>
            <a:r>
              <a:rPr lang="en-US" sz="5500" dirty="0">
                <a:solidFill>
                  <a:schemeClr val="bg1"/>
                </a:solidFill>
                <a:latin typeface="Tahoma" pitchFamily="34" charset="0"/>
                <a:ea typeface="Tahoma" pitchFamily="34" charset="0"/>
                <a:cs typeface="Tahoma" pitchFamily="34" charset="0"/>
              </a:rPr>
              <a:t>…</a:t>
            </a:r>
            <a:r>
              <a:rPr lang="en-US" sz="5500" b="1" dirty="0">
                <a:solidFill>
                  <a:schemeClr val="bg1"/>
                </a:solidFill>
                <a:latin typeface="Tahoma" pitchFamily="34" charset="0"/>
                <a:ea typeface="Tahoma" pitchFamily="34" charset="0"/>
                <a:cs typeface="Tahoma" pitchFamily="34" charset="0"/>
              </a:rPr>
              <a:t>Worship God</a:t>
            </a:r>
          </a:p>
          <a:p>
            <a:pPr algn="ctr">
              <a:buNone/>
            </a:pPr>
            <a:r>
              <a:rPr lang="en-US" sz="5500" dirty="0">
                <a:solidFill>
                  <a:schemeClr val="bg1"/>
                </a:solidFill>
                <a:latin typeface="Tahoma" pitchFamily="34" charset="0"/>
                <a:ea typeface="Tahoma" pitchFamily="34" charset="0"/>
                <a:cs typeface="Tahoma" pitchFamily="34" charset="0"/>
              </a:rPr>
              <a:t>(John 4:23-24; Hebrews 10:23-31)</a:t>
            </a:r>
          </a:p>
          <a:p>
            <a:pPr algn="ctr">
              <a:buNone/>
            </a:pPr>
            <a:r>
              <a:rPr lang="en-US" sz="5500" dirty="0">
                <a:solidFill>
                  <a:schemeClr val="bg1"/>
                </a:solidFill>
                <a:latin typeface="Tahoma" pitchFamily="34" charset="0"/>
                <a:ea typeface="Tahoma" pitchFamily="34" charset="0"/>
                <a:cs typeface="Tahoma" pitchFamily="34" charset="0"/>
              </a:rPr>
              <a:t>Don’t forsake assembling with brethren </a:t>
            </a:r>
          </a:p>
          <a:p>
            <a:pPr algn="ctr">
              <a:buNone/>
            </a:pPr>
            <a:endParaRPr lang="en-US" sz="5500" dirty="0">
              <a:solidFill>
                <a:schemeClr val="bg1"/>
              </a:solidFill>
              <a:latin typeface="Tahoma" pitchFamily="34" charset="0"/>
              <a:ea typeface="Tahoma" pitchFamily="34" charset="0"/>
              <a:cs typeface="Tahoma" pitchFamily="34" charset="0"/>
            </a:endParaRPr>
          </a:p>
          <a:p>
            <a:pPr algn="ctr">
              <a:buNone/>
            </a:pPr>
            <a:r>
              <a:rPr lang="en-US" sz="5500" dirty="0">
                <a:solidFill>
                  <a:schemeClr val="bg1"/>
                </a:solidFill>
                <a:latin typeface="Tahoma" pitchFamily="34" charset="0"/>
                <a:ea typeface="Tahoma" pitchFamily="34" charset="0"/>
                <a:cs typeface="Tahoma" pitchFamily="34" charset="0"/>
              </a:rPr>
              <a:t>…</a:t>
            </a:r>
            <a:r>
              <a:rPr lang="en-US" sz="5500" b="1" dirty="0">
                <a:solidFill>
                  <a:schemeClr val="bg1"/>
                </a:solidFill>
                <a:latin typeface="Tahoma" pitchFamily="34" charset="0"/>
                <a:ea typeface="Tahoma" pitchFamily="34" charset="0"/>
                <a:cs typeface="Tahoma" pitchFamily="34" charset="0"/>
              </a:rPr>
              <a:t>Make Provisions to Give to Local</a:t>
            </a:r>
          </a:p>
          <a:p>
            <a:pPr algn="ctr">
              <a:buNone/>
            </a:pPr>
            <a:r>
              <a:rPr lang="en-US" sz="5500" b="1" dirty="0">
                <a:solidFill>
                  <a:schemeClr val="bg1"/>
                </a:solidFill>
                <a:latin typeface="Tahoma" pitchFamily="34" charset="0"/>
                <a:ea typeface="Tahoma" pitchFamily="34" charset="0"/>
                <a:cs typeface="Tahoma" pitchFamily="34" charset="0"/>
              </a:rPr>
              <a:t>Church </a:t>
            </a:r>
            <a:r>
              <a:rPr lang="en-US" sz="5500" dirty="0">
                <a:solidFill>
                  <a:schemeClr val="bg1"/>
                </a:solidFill>
                <a:latin typeface="Tahoma" pitchFamily="34" charset="0"/>
                <a:ea typeface="Tahoma" pitchFamily="34" charset="0"/>
                <a:cs typeface="Tahoma" pitchFamily="34" charset="0"/>
              </a:rPr>
              <a:t>(1 Corinthians 16:1-2)</a:t>
            </a: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r>
              <a:rPr lang="en-US" sz="1400" dirty="0">
                <a:solidFill>
                  <a:schemeClr val="bg1"/>
                </a:solidFill>
                <a:latin typeface="Tahoma" pitchFamily="34" charset="0"/>
                <a:ea typeface="Tahoma" pitchFamily="34" charset="0"/>
                <a:cs typeface="Tahoma" pitchFamily="34" charset="0"/>
              </a:rPr>
              <a:t> </a:t>
            </a: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10000" b="1" dirty="0">
                <a:solidFill>
                  <a:srgbClr val="FFFF00"/>
                </a:solidFill>
                <a:latin typeface="Tahoma" pitchFamily="34" charset="0"/>
                <a:ea typeface="Tahoma" pitchFamily="34" charset="0"/>
                <a:cs typeface="Tahoma" pitchFamily="34" charset="0"/>
              </a:rPr>
              <a:t>While on Vacation…</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sz="5500" dirty="0">
                <a:solidFill>
                  <a:schemeClr val="bg1"/>
                </a:solidFill>
                <a:latin typeface="Tahoma" pitchFamily="34" charset="0"/>
                <a:ea typeface="Tahoma" pitchFamily="34" charset="0"/>
                <a:cs typeface="Tahoma" pitchFamily="34" charset="0"/>
              </a:rPr>
              <a:t>…</a:t>
            </a:r>
            <a:r>
              <a:rPr lang="en-US" sz="5500" b="1" dirty="0">
                <a:solidFill>
                  <a:schemeClr val="bg1"/>
                </a:solidFill>
                <a:latin typeface="Tahoma" pitchFamily="34" charset="0"/>
                <a:ea typeface="Tahoma" pitchFamily="34" charset="0"/>
                <a:cs typeface="Tahoma" pitchFamily="34" charset="0"/>
              </a:rPr>
              <a:t>Dress Modestly/Don’t Lust</a:t>
            </a:r>
          </a:p>
          <a:p>
            <a:pPr algn="ctr">
              <a:buNone/>
            </a:pPr>
            <a:r>
              <a:rPr lang="en-US" sz="5400" dirty="0">
                <a:solidFill>
                  <a:schemeClr val="bg1"/>
                </a:solidFill>
                <a:latin typeface="Tahoma" pitchFamily="34" charset="0"/>
                <a:ea typeface="Tahoma" pitchFamily="34" charset="0"/>
                <a:cs typeface="Tahoma" pitchFamily="34" charset="0"/>
              </a:rPr>
              <a:t>(Genesis 3:7, 21; Exodus 28:42; Isaiah 47:2-3; </a:t>
            </a:r>
          </a:p>
          <a:p>
            <a:pPr algn="ctr">
              <a:buNone/>
            </a:pPr>
            <a:r>
              <a:rPr lang="en-US" sz="5400" dirty="0">
                <a:solidFill>
                  <a:schemeClr val="bg1"/>
                </a:solidFill>
                <a:latin typeface="Tahoma" pitchFamily="34" charset="0"/>
                <a:ea typeface="Tahoma" pitchFamily="34" charset="0"/>
                <a:cs typeface="Tahoma" pitchFamily="34" charset="0"/>
              </a:rPr>
              <a:t>1 Timothy 2:9; </a:t>
            </a:r>
            <a:r>
              <a:rPr lang="en-US" sz="5400">
                <a:solidFill>
                  <a:schemeClr val="bg1"/>
                </a:solidFill>
                <a:latin typeface="Tahoma" pitchFamily="34" charset="0"/>
                <a:ea typeface="Tahoma" pitchFamily="34" charset="0"/>
                <a:cs typeface="Tahoma" pitchFamily="34" charset="0"/>
              </a:rPr>
              <a:t>Matthew 5:27-29</a:t>
            </a:r>
            <a:r>
              <a:rPr lang="en-US" sz="5400" dirty="0">
                <a:solidFill>
                  <a:schemeClr val="bg1"/>
                </a:solidFill>
                <a:latin typeface="Tahoma" pitchFamily="34" charset="0"/>
                <a:ea typeface="Tahoma" pitchFamily="34" charset="0"/>
                <a:cs typeface="Tahoma" pitchFamily="34" charset="0"/>
              </a:rPr>
              <a:t>; 18:6-9;</a:t>
            </a:r>
          </a:p>
          <a:p>
            <a:pPr algn="ctr">
              <a:buNone/>
            </a:pPr>
            <a:r>
              <a:rPr lang="en-US" sz="5400" dirty="0">
                <a:solidFill>
                  <a:schemeClr val="bg1"/>
                </a:solidFill>
                <a:latin typeface="Tahoma" pitchFamily="34" charset="0"/>
                <a:ea typeface="Tahoma" pitchFamily="34" charset="0"/>
                <a:cs typeface="Tahoma" pitchFamily="34" charset="0"/>
              </a:rPr>
              <a:t>1 Peter 3:3-6)</a:t>
            </a:r>
          </a:p>
          <a:p>
            <a:pPr algn="ctr">
              <a:buNone/>
            </a:pPr>
            <a:r>
              <a:rPr lang="en-US" sz="5400" dirty="0">
                <a:solidFill>
                  <a:schemeClr val="bg1"/>
                </a:solidFill>
                <a:latin typeface="Tahoma" pitchFamily="34" charset="0"/>
                <a:ea typeface="Tahoma" pitchFamily="34" charset="0"/>
                <a:cs typeface="Tahoma" pitchFamily="34" charset="0"/>
              </a:rPr>
              <a:t>Resist the temptation to lust </a:t>
            </a:r>
          </a:p>
          <a:p>
            <a:pPr algn="ctr">
              <a:buNone/>
            </a:pPr>
            <a:r>
              <a:rPr lang="en-US" sz="5400" dirty="0">
                <a:solidFill>
                  <a:schemeClr val="bg1"/>
                </a:solidFill>
                <a:latin typeface="Tahoma" pitchFamily="34" charset="0"/>
                <a:ea typeface="Tahoma" pitchFamily="34" charset="0"/>
                <a:cs typeface="Tahoma" pitchFamily="34" charset="0"/>
              </a:rPr>
              <a:t>or be a stumbling block to others</a:t>
            </a:r>
            <a:r>
              <a:rPr lang="en-US" sz="5500" dirty="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6830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10000" b="1" dirty="0">
                <a:solidFill>
                  <a:srgbClr val="FFFF00"/>
                </a:solidFill>
                <a:latin typeface="Tahoma" pitchFamily="34" charset="0"/>
                <a:ea typeface="Tahoma" pitchFamily="34" charset="0"/>
                <a:cs typeface="Tahoma" pitchFamily="34" charset="0"/>
              </a:rPr>
              <a:t>While on Vacation…</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sz="5500" b="1" dirty="0">
                <a:solidFill>
                  <a:schemeClr val="bg1"/>
                </a:solidFill>
                <a:latin typeface="Tahoma" pitchFamily="34" charset="0"/>
                <a:ea typeface="Tahoma" pitchFamily="34" charset="0"/>
                <a:cs typeface="Tahoma" pitchFamily="34" charset="0"/>
              </a:rPr>
              <a:t>…Be Pure </a:t>
            </a:r>
          </a:p>
          <a:p>
            <a:pPr algn="ctr">
              <a:buNone/>
            </a:pPr>
            <a:r>
              <a:rPr lang="en-US" sz="5500" b="1" dirty="0">
                <a:solidFill>
                  <a:schemeClr val="bg1"/>
                </a:solidFill>
                <a:latin typeface="Tahoma" pitchFamily="34" charset="0"/>
                <a:ea typeface="Tahoma" pitchFamily="34" charset="0"/>
                <a:cs typeface="Tahoma" pitchFamily="34" charset="0"/>
              </a:rPr>
              <a:t>(in thoughts, words, and deeds)</a:t>
            </a:r>
          </a:p>
          <a:p>
            <a:pPr algn="ctr">
              <a:buNone/>
            </a:pPr>
            <a:r>
              <a:rPr lang="en-US" sz="5500" dirty="0">
                <a:solidFill>
                  <a:schemeClr val="bg1"/>
                </a:solidFill>
                <a:latin typeface="Tahoma" pitchFamily="34" charset="0"/>
                <a:ea typeface="Tahoma" pitchFamily="34" charset="0"/>
                <a:cs typeface="Tahoma" pitchFamily="34" charset="0"/>
              </a:rPr>
              <a:t>(Matt. 5:8; 1 Pet. 1:13-17; 4:1-5; </a:t>
            </a:r>
          </a:p>
          <a:p>
            <a:pPr algn="ctr">
              <a:buNone/>
            </a:pPr>
            <a:r>
              <a:rPr lang="en-US" sz="5500" dirty="0">
                <a:solidFill>
                  <a:schemeClr val="bg1"/>
                </a:solidFill>
                <a:latin typeface="Tahoma" pitchFamily="34" charset="0"/>
                <a:ea typeface="Tahoma" pitchFamily="34" charset="0"/>
                <a:cs typeface="Tahoma" pitchFamily="34" charset="0"/>
              </a:rPr>
              <a:t>2 Tim. 2:22; 1 John 3:2-3)</a:t>
            </a:r>
          </a:p>
          <a:p>
            <a:pPr algn="ctr">
              <a:buNone/>
            </a:pPr>
            <a:endParaRPr lang="en-US" sz="5500" dirty="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8365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200" b="1" dirty="0">
                <a:solidFill>
                  <a:srgbClr val="FFFF00"/>
                </a:solidFill>
                <a:latin typeface="Tahoma" pitchFamily="34" charset="0"/>
                <a:ea typeface="Tahoma" pitchFamily="34" charset="0"/>
                <a:cs typeface="Tahoma" pitchFamily="34" charset="0"/>
              </a:rPr>
              <a:t>Questions to Consider for Yourself</a:t>
            </a: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5500" dirty="0">
                <a:solidFill>
                  <a:schemeClr val="bg1"/>
                </a:solidFill>
                <a:latin typeface="Tahoma" pitchFamily="34" charset="0"/>
                <a:ea typeface="Tahoma" pitchFamily="34" charset="0"/>
                <a:cs typeface="Tahoma" pitchFamily="34" charset="0"/>
              </a:rPr>
              <a:t>Will you seek to worship God in a sound congregation or ignore your responsibility to Him who died for you this summer?</a:t>
            </a:r>
          </a:p>
          <a:p>
            <a:pPr algn="ctr">
              <a:buNone/>
            </a:pPr>
            <a:endParaRPr lang="en-US" sz="5500" dirty="0">
              <a:solidFill>
                <a:schemeClr val="bg1"/>
              </a:solidFill>
              <a:latin typeface="Tahoma" pitchFamily="34" charset="0"/>
              <a:ea typeface="Tahoma" pitchFamily="34" charset="0"/>
              <a:cs typeface="Tahoma" pitchFamily="34" charset="0"/>
            </a:endParaRPr>
          </a:p>
          <a:p>
            <a:pPr algn="ctr">
              <a:buNone/>
            </a:pPr>
            <a:r>
              <a:rPr lang="en-US" sz="5500" dirty="0">
                <a:solidFill>
                  <a:schemeClr val="bg1"/>
                </a:solidFill>
                <a:latin typeface="Tahoma" pitchFamily="34" charset="0"/>
                <a:ea typeface="Tahoma" pitchFamily="34" charset="0"/>
                <a:cs typeface="Tahoma" pitchFamily="34" charset="0"/>
              </a:rPr>
              <a:t>Are you making provisions to give to the local church while you are away or neglect it? </a:t>
            </a:r>
          </a:p>
          <a:p>
            <a:pPr algn="ctr">
              <a:buNone/>
            </a:pPr>
            <a:endParaRPr lang="en-US" sz="2800" dirty="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200" b="1" dirty="0">
                <a:solidFill>
                  <a:srgbClr val="FFFF00"/>
                </a:solidFill>
                <a:latin typeface="Tahoma" pitchFamily="34" charset="0"/>
                <a:ea typeface="Tahoma" pitchFamily="34" charset="0"/>
                <a:cs typeface="Tahoma" pitchFamily="34" charset="0"/>
              </a:rPr>
              <a:t>Questions to Consider for Yourself</a:t>
            </a: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5500" dirty="0">
                <a:solidFill>
                  <a:schemeClr val="bg1"/>
                </a:solidFill>
                <a:latin typeface="Tahoma" pitchFamily="34" charset="0"/>
                <a:ea typeface="Tahoma" pitchFamily="34" charset="0"/>
                <a:cs typeface="Tahoma" pitchFamily="34" charset="0"/>
              </a:rPr>
              <a:t>Do you plan to dress modestly and not lust after the flesh or unwittingly entice others to sin and fulfill your desires?</a:t>
            </a:r>
          </a:p>
          <a:p>
            <a:pPr algn="ctr">
              <a:buNone/>
            </a:pPr>
            <a:endParaRPr lang="en-US" sz="5500" dirty="0">
              <a:solidFill>
                <a:schemeClr val="bg1"/>
              </a:solidFill>
              <a:latin typeface="Tahoma" pitchFamily="34" charset="0"/>
              <a:ea typeface="Tahoma" pitchFamily="34" charset="0"/>
              <a:cs typeface="Tahoma" pitchFamily="34" charset="0"/>
            </a:endParaRPr>
          </a:p>
          <a:p>
            <a:pPr algn="ctr">
              <a:buNone/>
            </a:pPr>
            <a:r>
              <a:rPr lang="en-US" sz="5500" dirty="0">
                <a:solidFill>
                  <a:schemeClr val="bg1"/>
                </a:solidFill>
                <a:latin typeface="Tahoma" pitchFamily="34" charset="0"/>
                <a:ea typeface="Tahoma" pitchFamily="34" charset="0"/>
                <a:cs typeface="Tahoma" pitchFamily="34" charset="0"/>
              </a:rPr>
              <a:t>Will you be careful to be pure in your thoughts, words, and actions or be like the world?</a:t>
            </a:r>
          </a:p>
          <a:p>
            <a:pPr algn="ctr">
              <a:buNone/>
            </a:pPr>
            <a:endParaRPr lang="en-US" sz="4000" dirty="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856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75A3-1E81-D4B1-FAA2-915E456078DA}"/>
              </a:ext>
            </a:extLst>
          </p:cNvPr>
          <p:cNvSpPr>
            <a:spLocks noGrp="1"/>
          </p:cNvSpPr>
          <p:nvPr>
            <p:ph type="title"/>
          </p:nvPr>
        </p:nvSpPr>
        <p:spPr>
          <a:xfrm>
            <a:off x="0" y="0"/>
            <a:ext cx="14630400" cy="1371600"/>
          </a:xfrm>
        </p:spPr>
        <p:txBody>
          <a:bodyPr>
            <a:normAutofit/>
          </a:bodyPr>
          <a:lstStyle/>
          <a:p>
            <a:r>
              <a:rPr lang="en-US" sz="75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86AA3FF7-F9C3-01ED-9265-AC48AB7AAC55}"/>
              </a:ext>
            </a:extLst>
          </p:cNvPr>
          <p:cNvSpPr>
            <a:spLocks noGrp="1"/>
          </p:cNvSpPr>
          <p:nvPr>
            <p:ph idx="1"/>
          </p:nvPr>
        </p:nvSpPr>
        <p:spPr>
          <a:xfrm>
            <a:off x="0" y="1371600"/>
            <a:ext cx="14630400" cy="6858000"/>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35 O Worship the King</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261 Beautiful</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163 In Remembrance</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435 How Shall the Young Secure their Hearts</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Sermon- Don’t Take Vacation from God this Summer</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p:txBody>
      </p:sp>
    </p:spTree>
    <p:extLst>
      <p:ext uri="{BB962C8B-B14F-4D97-AF65-F5344CB8AC3E}">
        <p14:creationId xmlns:p14="http://schemas.microsoft.com/office/powerpoint/2010/main" val="2180421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3696</TotalTime>
  <Words>915</Words>
  <Application>Microsoft Office PowerPoint</Application>
  <PresentationFormat>Custom</PresentationFormat>
  <Paragraphs>62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Tahoma</vt:lpstr>
      <vt:lpstr>Office Theme</vt:lpstr>
      <vt:lpstr>Hymns for Worship at Woodmont</vt:lpstr>
      <vt:lpstr>PowerPoint Presentation</vt:lpstr>
      <vt:lpstr>While on Vacation…</vt:lpstr>
      <vt:lpstr>While on Vacation…</vt:lpstr>
      <vt:lpstr>While on Vacation…</vt:lpstr>
      <vt:lpstr>Questions to Consider for Yourself</vt:lpstr>
      <vt:lpstr>Questions to Consider for Yourself</vt:lpstr>
      <vt:lpstr>Hymns for Worship at Woodmont</vt:lpstr>
    </vt:vector>
  </TitlesOfParts>
  <Company>Highway 290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While on Vacation this Summer</dc:title>
  <dc:creator>Steven Lawrence Locklair</dc:creator>
  <cp:lastModifiedBy>Bettye Locklair</cp:lastModifiedBy>
  <cp:revision>37</cp:revision>
  <dcterms:created xsi:type="dcterms:W3CDTF">2015-05-30T13:34:40Z</dcterms:created>
  <dcterms:modified xsi:type="dcterms:W3CDTF">2022-06-05T23:23:08Z</dcterms:modified>
</cp:coreProperties>
</file>