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8" r:id="rId4"/>
    <p:sldId id="257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1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ttye Locklair" userId="c2d7acf3736df889" providerId="LiveId" clId="{B6AEE9E5-9C8F-44AC-A2DD-A1DB99729419}"/>
    <pc:docChg chg="custSel addSld modSld sldOrd">
      <pc:chgData name="Bettye Locklair" userId="c2d7acf3736df889" providerId="LiveId" clId="{B6AEE9E5-9C8F-44AC-A2DD-A1DB99729419}" dt="2022-07-03T20:15:16.225" v="417"/>
      <pc:docMkLst>
        <pc:docMk/>
      </pc:docMkLst>
      <pc:sldChg chg="modSp modAnim">
        <pc:chgData name="Bettye Locklair" userId="c2d7acf3736df889" providerId="LiveId" clId="{B6AEE9E5-9C8F-44AC-A2DD-A1DB99729419}" dt="2022-07-03T20:09:29.969" v="101" actId="20577"/>
        <pc:sldMkLst>
          <pc:docMk/>
          <pc:sldMk cId="2165716268" sldId="257"/>
        </pc:sldMkLst>
        <pc:spChg chg="mod">
          <ac:chgData name="Bettye Locklair" userId="c2d7acf3736df889" providerId="LiveId" clId="{B6AEE9E5-9C8F-44AC-A2DD-A1DB99729419}" dt="2022-07-03T20:09:29.969" v="101" actId="20577"/>
          <ac:spMkLst>
            <pc:docMk/>
            <pc:sldMk cId="2165716268" sldId="257"/>
            <ac:spMk id="3" creationId="{90A77AD5-FBCF-ECA9-B72E-76234867A4C1}"/>
          </ac:spMkLst>
        </pc:spChg>
      </pc:sldChg>
      <pc:sldChg chg="modSp modAnim">
        <pc:chgData name="Bettye Locklair" userId="c2d7acf3736df889" providerId="LiveId" clId="{B6AEE9E5-9C8F-44AC-A2DD-A1DB99729419}" dt="2022-07-03T20:09:19.276" v="100" actId="20577"/>
        <pc:sldMkLst>
          <pc:docMk/>
          <pc:sldMk cId="3669887983" sldId="258"/>
        </pc:sldMkLst>
        <pc:spChg chg="mod">
          <ac:chgData name="Bettye Locklair" userId="c2d7acf3736df889" providerId="LiveId" clId="{B6AEE9E5-9C8F-44AC-A2DD-A1DB99729419}" dt="2022-07-03T20:09:19.276" v="100" actId="20577"/>
          <ac:spMkLst>
            <pc:docMk/>
            <pc:sldMk cId="3669887983" sldId="258"/>
            <ac:spMk id="3" creationId="{90A77AD5-FBCF-ECA9-B72E-76234867A4C1}"/>
          </ac:spMkLst>
        </pc:spChg>
      </pc:sldChg>
      <pc:sldChg chg="modSp new mod ord setBg">
        <pc:chgData name="Bettye Locklair" userId="c2d7acf3736df889" providerId="LiveId" clId="{B6AEE9E5-9C8F-44AC-A2DD-A1DB99729419}" dt="2022-07-03T20:15:09.332" v="414" actId="20577"/>
        <pc:sldMkLst>
          <pc:docMk/>
          <pc:sldMk cId="3031726119" sldId="259"/>
        </pc:sldMkLst>
        <pc:spChg chg="mod">
          <ac:chgData name="Bettye Locklair" userId="c2d7acf3736df889" providerId="LiveId" clId="{B6AEE9E5-9C8F-44AC-A2DD-A1DB99729419}" dt="2022-07-03T20:13:30.832" v="145" actId="122"/>
          <ac:spMkLst>
            <pc:docMk/>
            <pc:sldMk cId="3031726119" sldId="259"/>
            <ac:spMk id="2" creationId="{6A779366-B914-1109-944B-076CC3EAE9CD}"/>
          </ac:spMkLst>
        </pc:spChg>
        <pc:spChg chg="mod">
          <ac:chgData name="Bettye Locklair" userId="c2d7acf3736df889" providerId="LiveId" clId="{B6AEE9E5-9C8F-44AC-A2DD-A1DB99729419}" dt="2022-07-03T20:15:09.332" v="414" actId="20577"/>
          <ac:spMkLst>
            <pc:docMk/>
            <pc:sldMk cId="3031726119" sldId="259"/>
            <ac:spMk id="3" creationId="{701C523D-A0FC-AD8C-85AD-EF01B454D49F}"/>
          </ac:spMkLst>
        </pc:spChg>
      </pc:sldChg>
      <pc:sldChg chg="add ord">
        <pc:chgData name="Bettye Locklair" userId="c2d7acf3736df889" providerId="LiveId" clId="{B6AEE9E5-9C8F-44AC-A2DD-A1DB99729419}" dt="2022-07-03T20:15:16.225" v="417"/>
        <pc:sldMkLst>
          <pc:docMk/>
          <pc:sldMk cId="124384133" sldId="26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A32A9-72A7-5912-909C-398AACED9B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E14ABD-2A9F-7A92-A56D-D50B160789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6B4D7E-2D4B-AD54-E3E5-EB369B389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3F76-6E56-4EC5-9099-E763207C6D37}" type="datetimeFigureOut">
              <a:rPr lang="en-US" smtClean="0"/>
              <a:t>7/3/2022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2F2E1E-AACF-2804-6AE5-5810712B7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17410F-90CC-E12A-E5CF-B585615AD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EDDCD-E60E-40AA-A8FA-D064E7CA1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939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DF1BA-7BCE-C531-00FD-48314AE1A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7571C7-D42E-0D78-E6A3-519D3351BA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D9AEE6-F9DA-E05F-ECB0-23C32FD23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3F76-6E56-4EC5-9099-E763207C6D37}" type="datetimeFigureOut">
              <a:rPr lang="en-US" smtClean="0"/>
              <a:t>7/3/2022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0F88C0-3116-C695-1395-AB15111D5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8236BC-507A-BEA2-1F0A-28DAEDF7A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EDDCD-E60E-40AA-A8FA-D064E7CA1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277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2FD4E9-1197-024C-355D-44F7BDD618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74D368-DBEB-7E31-02B2-A1C03216CE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59C080-B0C6-18C5-5B86-1C191A93C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3F76-6E56-4EC5-9099-E763207C6D37}" type="datetimeFigureOut">
              <a:rPr lang="en-US" smtClean="0"/>
              <a:t>7/3/2022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60F824-48F2-FD4C-537F-1AC704613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0ED9C1-D0BF-5AC3-51B7-0D39A5BC3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EDDCD-E60E-40AA-A8FA-D064E7CA1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7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DC3E9-F782-2AB7-0CFE-D90BB1702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1059B-E8FD-0EDE-7352-D34A8B33B2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035222-4AE0-B7FE-4F06-C246A3B4D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3F76-6E56-4EC5-9099-E763207C6D37}" type="datetimeFigureOut">
              <a:rPr lang="en-US" smtClean="0"/>
              <a:t>7/3/2022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18319-64DD-2243-1780-567F5C12C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DCB0DE-25C9-C222-28F7-7BA262FA2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EDDCD-E60E-40AA-A8FA-D064E7CA1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791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D3E6E-14C5-2C83-EADE-98C300488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F9D126-1AE9-EFA9-6B60-5B9D078579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4C48A7-678A-7F2D-76A2-E50DC1502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3F76-6E56-4EC5-9099-E763207C6D37}" type="datetimeFigureOut">
              <a:rPr lang="en-US" smtClean="0"/>
              <a:t>7/3/2022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C08C1E-C10B-F83A-723B-62124CDAC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D661CF-0728-18B3-80F1-6CEBA1615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EDDCD-E60E-40AA-A8FA-D064E7CA1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87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7A9A9-C316-3D80-48F8-BB1593613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088627-6CA3-927B-B261-89041C1AC4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754625-E1A7-1284-172B-7359ADBB84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004616-8946-80AB-F776-6B63963A0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3F76-6E56-4EC5-9099-E763207C6D37}" type="datetimeFigureOut">
              <a:rPr lang="en-US" smtClean="0"/>
              <a:t>7/3/2022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65B1EF-3A5A-D3A3-B0D5-1B888E35E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EFD3E8-2203-5A46-AD1E-0685BC932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EDDCD-E60E-40AA-A8FA-D064E7CA1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29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8CBBF-7EC6-0E13-1507-85C83E7F4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8E3251-72F4-A7A0-0471-D768649C20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11F243-97BB-8840-68A0-F1476656D9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46DADA-6C8C-D7EA-4390-A4FF49F5D6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13608F-A9EC-ED92-5076-4E12E47EA4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3889C7-856D-408B-C1C9-DB335989F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3F76-6E56-4EC5-9099-E763207C6D37}" type="datetimeFigureOut">
              <a:rPr lang="en-US" smtClean="0"/>
              <a:t>7/3/2022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3DCDA6B-0CFC-B0A4-15D4-BA4774CFD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783863-DD2A-B8BF-BCF2-AF00E473C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EDDCD-E60E-40AA-A8FA-D064E7CA1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284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0ED7C-606F-D5B6-3485-258B4AF4F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EB23CD-E1DF-BAF1-C9D3-D54371C9D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3F76-6E56-4EC5-9099-E763207C6D37}" type="datetimeFigureOut">
              <a:rPr lang="en-US" smtClean="0"/>
              <a:t>7/3/2022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0EE1AC-CE8B-9517-0C78-AAFB6E9E3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35CBBC-3069-EF85-2DAD-894F79D15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EDDCD-E60E-40AA-A8FA-D064E7CA1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203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E8628A-B9AF-8485-5351-E462BF3AA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3F76-6E56-4EC5-9099-E763207C6D37}" type="datetimeFigureOut">
              <a:rPr lang="en-US" smtClean="0"/>
              <a:t>7/3/2022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E36318-6F3D-A5B1-73FA-D96C9172F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C1C8C9-EE40-62DE-88DA-9ACED4D56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EDDCD-E60E-40AA-A8FA-D064E7CA1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610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7BD2D-3247-1988-454C-B6403A8D9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A2E590-A296-32E4-B712-DD82DDAEB8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DA2483-17B8-626D-8AC5-0DA59AF989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B1DEA0-6839-8661-1442-3D2C544A8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3F76-6E56-4EC5-9099-E763207C6D37}" type="datetimeFigureOut">
              <a:rPr lang="en-US" smtClean="0"/>
              <a:t>7/3/2022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264E33-13E9-3D69-4915-BA38B7218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F47A9B-7533-66B1-B591-06B64F134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EDDCD-E60E-40AA-A8FA-D064E7CA1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995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D1D37-CCFE-2065-9A19-F6856A039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861FA8-D324-FF6B-C9A5-E435EF392D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6146AF-4D6C-B306-2AD6-614D474519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92998F-3726-C49D-B5A4-B3FF34B57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3F76-6E56-4EC5-9099-E763207C6D37}" type="datetimeFigureOut">
              <a:rPr lang="en-US" smtClean="0"/>
              <a:t>7/3/2022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A99BBA-74E2-336E-8A03-62615F4F0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AD7D1A-2DE6-98E1-9F96-47D08C5E1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EDDCD-E60E-40AA-A8FA-D064E7CA1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387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D34310-EE7D-A7BC-5310-7635EE270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E8A73C-6BD6-646A-E828-49DBE52BEB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701392-744D-D1B5-5B0B-9B7859722E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83F76-6E56-4EC5-9099-E763207C6D37}" type="datetimeFigureOut">
              <a:rPr lang="en-US" smtClean="0"/>
              <a:t>7/3/2022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4E207A-F842-4693-A897-2AF6476194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8D4FA5-1BB5-4AA2-845A-990589AC4C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EDDCD-E60E-40AA-A8FA-D064E7CA1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083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79366-B914-1109-944B-076CC3EAE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55076"/>
          </a:xfrm>
        </p:spPr>
        <p:txBody>
          <a:bodyPr>
            <a:normAutofit/>
          </a:bodyPr>
          <a:lstStyle/>
          <a:p>
            <a:pPr algn="ctr"/>
            <a:r>
              <a:rPr lang="en-US" sz="62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Woodmont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1C523D-A0FC-AD8C-85AD-EF01B454D4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67618"/>
            <a:ext cx="12192000" cy="56903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451 Jesus is All the World to Me</a:t>
            </a:r>
          </a:p>
          <a:p>
            <a:pPr marL="0" indent="0">
              <a:buNone/>
            </a:pPr>
            <a:r>
              <a:rPr lang="en-US" sz="4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563 Jesus Name Above All Names</a:t>
            </a:r>
          </a:p>
          <a:p>
            <a:pPr marL="0" indent="0">
              <a:buNone/>
            </a:pPr>
            <a:r>
              <a:rPr lang="en-US" sz="4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165 Jesus on the Night Betrayed</a:t>
            </a:r>
          </a:p>
          <a:p>
            <a:pPr marL="0" indent="0">
              <a:buNone/>
            </a:pPr>
            <a:r>
              <a:rPr lang="en-US" sz="4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386 Jesus is Coming Soon</a:t>
            </a:r>
          </a:p>
          <a:p>
            <a:pPr marL="0" indent="0">
              <a:buNone/>
            </a:pPr>
            <a:r>
              <a:rPr lang="en-US" sz="4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Sermon- </a:t>
            </a:r>
            <a:r>
              <a:rPr lang="en-US" sz="4200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“Benefits of Being Free in Christ”</a:t>
            </a:r>
          </a:p>
          <a:p>
            <a:pPr marL="0" indent="0">
              <a:buNone/>
            </a:pPr>
            <a:r>
              <a:rPr lang="en-US" sz="4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272 Jesus the Loving Shepherd</a:t>
            </a:r>
          </a:p>
          <a:p>
            <a:pPr marL="0" indent="0">
              <a:buNone/>
            </a:pPr>
            <a:r>
              <a:rPr lang="en-US" sz="4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679 Jesus, Hold My Hand</a:t>
            </a:r>
          </a:p>
          <a:p>
            <a:pPr marL="0" indent="0">
              <a:buNone/>
            </a:pPr>
            <a:endParaRPr lang="en-US" sz="4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726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reedom in Christ – 3GOSPEL MEDIA">
            <a:extLst>
              <a:ext uri="{FF2B5EF4-FFF2-40B4-BE49-F238E27FC236}">
                <a16:creationId xmlns:a16="http://schemas.microsoft.com/office/drawing/2014/main" id="{4059C3D0-A18A-DAC0-5D21-3DC5825666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654"/>
            <a:ext cx="12192000" cy="6846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316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C852A-C082-FF0B-F7C8-B50B787E1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83211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Benefits of being Free in Christ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77AD5-FBCF-ECA9-B72E-76234867A4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09822"/>
            <a:ext cx="12192000" cy="564817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can stand firm for truth, be united, have peace, 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not be in bondage again to false teachers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(Gal. 5:1-4; Phil. 1:12-14, 27; 3:1-3; 4:1, 6-7;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Rom. 16:17-18; Jude 1:3-4; 1 Cor. 1:10; 16:13)</a:t>
            </a:r>
          </a:p>
          <a:p>
            <a:pPr marL="0" indent="0" algn="ctr">
              <a:buNone/>
            </a:pP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can love &amp; serve one another 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instead of being selfish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(Gal. 5:13-15; John 13:34-35; Rom. 12:1-13)</a:t>
            </a:r>
          </a:p>
          <a:p>
            <a:pPr marL="0" indent="0" algn="ctr">
              <a:buNone/>
            </a:pPr>
            <a:endParaRPr lang="en-US" sz="37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7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7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887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C852A-C082-FF0B-F7C8-B50B787E1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83211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Benefits of being Free in Christ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77AD5-FBCF-ECA9-B72E-76234867A4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09822"/>
            <a:ext cx="12192000" cy="564817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can walk by the Spirit and bear fruit instead of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giving in to your fleshly desires and be miserable. 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(Galatians 5:16-24)</a:t>
            </a:r>
          </a:p>
          <a:p>
            <a:pPr marL="0" indent="0" algn="ctr">
              <a:buNone/>
            </a:pP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love of Christ and the hope of heaven will help 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sustain your souls in times of tribulation.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(Romans 8:31-39; 1 Peter 1:3-9)</a:t>
            </a:r>
          </a:p>
          <a:p>
            <a:pPr marL="0" indent="0" algn="ctr">
              <a:buNone/>
            </a:pPr>
            <a:endParaRPr lang="en-US" sz="37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37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7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7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5716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79366-B914-1109-944B-076CC3EAE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55076"/>
          </a:xfrm>
        </p:spPr>
        <p:txBody>
          <a:bodyPr>
            <a:normAutofit/>
          </a:bodyPr>
          <a:lstStyle/>
          <a:p>
            <a:pPr algn="ctr"/>
            <a:r>
              <a:rPr lang="en-US" sz="62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Woodmont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1C523D-A0FC-AD8C-85AD-EF01B454D4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67618"/>
            <a:ext cx="12192000" cy="56903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451 Jesus is All the World to Me</a:t>
            </a:r>
          </a:p>
          <a:p>
            <a:pPr marL="0" indent="0">
              <a:buNone/>
            </a:pPr>
            <a:r>
              <a:rPr lang="en-US" sz="4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563 Jesus Name Above All Names</a:t>
            </a:r>
          </a:p>
          <a:p>
            <a:pPr marL="0" indent="0">
              <a:buNone/>
            </a:pPr>
            <a:r>
              <a:rPr lang="en-US" sz="4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165 Jesus on the Night Betrayed</a:t>
            </a:r>
          </a:p>
          <a:p>
            <a:pPr marL="0" indent="0">
              <a:buNone/>
            </a:pPr>
            <a:r>
              <a:rPr lang="en-US" sz="4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386 Jesus is Coming Soon</a:t>
            </a:r>
          </a:p>
          <a:p>
            <a:pPr marL="0" indent="0">
              <a:buNone/>
            </a:pPr>
            <a:r>
              <a:rPr lang="en-US" sz="4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Sermon- </a:t>
            </a:r>
            <a:r>
              <a:rPr lang="en-US" sz="4200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“Benefits of Being Free in Christ”</a:t>
            </a:r>
          </a:p>
          <a:p>
            <a:pPr marL="0" indent="0">
              <a:buNone/>
            </a:pPr>
            <a:r>
              <a:rPr lang="en-US" sz="4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272 Jesus the Loving Shepherd</a:t>
            </a:r>
          </a:p>
          <a:p>
            <a:pPr marL="0" indent="0">
              <a:buNone/>
            </a:pPr>
            <a:r>
              <a:rPr lang="en-US" sz="4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679 Jesus, Hold My Hand</a:t>
            </a:r>
          </a:p>
          <a:p>
            <a:pPr marL="0" indent="0">
              <a:buNone/>
            </a:pPr>
            <a:endParaRPr lang="en-US" sz="4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84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242</Words>
  <Application>Microsoft Office PowerPoint</Application>
  <PresentationFormat>Widescreen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Tahoma</vt:lpstr>
      <vt:lpstr>Office Theme</vt:lpstr>
      <vt:lpstr>Hymns for Worship at Woodmont</vt:lpstr>
      <vt:lpstr>PowerPoint Presentation</vt:lpstr>
      <vt:lpstr>The Benefits of being Free in Christ</vt:lpstr>
      <vt:lpstr>The Benefits of being Free in Christ</vt:lpstr>
      <vt:lpstr>Hymns for Worship at Woodmont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Bettye Locklair</dc:creator>
  <cp:lastModifiedBy>Bettye Locklair</cp:lastModifiedBy>
  <cp:revision>2</cp:revision>
  <dcterms:created xsi:type="dcterms:W3CDTF">2022-07-03T19:40:31Z</dcterms:created>
  <dcterms:modified xsi:type="dcterms:W3CDTF">2022-07-03T20:15:22Z</dcterms:modified>
</cp:coreProperties>
</file>