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59" r:id="rId11"/>
    <p:sldId id="267" r:id="rId12"/>
    <p:sldId id="268" r:id="rId13"/>
    <p:sldId id="269" r:id="rId14"/>
    <p:sldId id="270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ttye Locklair" initials="BL" lastIdx="1" clrIdx="0">
    <p:extLst>
      <p:ext uri="{19B8F6BF-5375-455C-9EA6-DF929625EA0E}">
        <p15:presenceInfo xmlns:p15="http://schemas.microsoft.com/office/powerpoint/2012/main" userId="c2d7acf3736df8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4BAA1877-E53D-4120-9C71-9CAC23A62BFE}"/>
    <pc:docChg chg="custSel addSld modSld sldOrd">
      <pc:chgData name="Bettye Locklair" userId="c2d7acf3736df889" providerId="LiveId" clId="{4BAA1877-E53D-4120-9C71-9CAC23A62BFE}" dt="2022-09-25T21:52:36.645" v="358"/>
      <pc:docMkLst>
        <pc:docMk/>
      </pc:docMkLst>
      <pc:sldChg chg="modSp mod">
        <pc:chgData name="Bettye Locklair" userId="c2d7acf3736df889" providerId="LiveId" clId="{4BAA1877-E53D-4120-9C71-9CAC23A62BFE}" dt="2022-09-25T20:56:39.186" v="14" actId="6549"/>
        <pc:sldMkLst>
          <pc:docMk/>
          <pc:sldMk cId="522048454" sldId="257"/>
        </pc:sldMkLst>
        <pc:graphicFrameChg chg="modGraphic">
          <ac:chgData name="Bettye Locklair" userId="c2d7acf3736df889" providerId="LiveId" clId="{4BAA1877-E53D-4120-9C71-9CAC23A62BFE}" dt="2022-09-25T20:56:39.186" v="14" actId="6549"/>
          <ac:graphicFrameMkLst>
            <pc:docMk/>
            <pc:sldMk cId="522048454" sldId="257"/>
            <ac:graphicFrameMk id="4" creationId="{F0B69E21-7486-E40B-9122-FB4A7C1A9019}"/>
          </ac:graphicFrameMkLst>
        </pc:graphicFrameChg>
      </pc:sldChg>
      <pc:sldChg chg="modSp mod">
        <pc:chgData name="Bettye Locklair" userId="c2d7acf3736df889" providerId="LiveId" clId="{4BAA1877-E53D-4120-9C71-9CAC23A62BFE}" dt="2022-09-25T20:58:00.176" v="29" actId="6549"/>
        <pc:sldMkLst>
          <pc:docMk/>
          <pc:sldMk cId="1416001445" sldId="259"/>
        </pc:sldMkLst>
        <pc:graphicFrameChg chg="modGraphic">
          <ac:chgData name="Bettye Locklair" userId="c2d7acf3736df889" providerId="LiveId" clId="{4BAA1877-E53D-4120-9C71-9CAC23A62BFE}" dt="2022-09-25T20:58:00.176" v="29" actId="6549"/>
          <ac:graphicFrameMkLst>
            <pc:docMk/>
            <pc:sldMk cId="1416001445" sldId="259"/>
            <ac:graphicFrameMk id="4" creationId="{F0B69E21-7486-E40B-9122-FB4A7C1A9019}"/>
          </ac:graphicFrameMkLst>
        </pc:graphicFrameChg>
      </pc:sldChg>
      <pc:sldChg chg="modSp add mod">
        <pc:chgData name="Bettye Locklair" userId="c2d7acf3736df889" providerId="LiveId" clId="{4BAA1877-E53D-4120-9C71-9CAC23A62BFE}" dt="2022-09-25T20:56:53.019" v="16" actId="6549"/>
        <pc:sldMkLst>
          <pc:docMk/>
          <pc:sldMk cId="3588983947" sldId="261"/>
        </pc:sldMkLst>
        <pc:graphicFrameChg chg="modGraphic">
          <ac:chgData name="Bettye Locklair" userId="c2d7acf3736df889" providerId="LiveId" clId="{4BAA1877-E53D-4120-9C71-9CAC23A62BFE}" dt="2022-09-25T20:56:53.019" v="16" actId="6549"/>
          <ac:graphicFrameMkLst>
            <pc:docMk/>
            <pc:sldMk cId="3588983947" sldId="261"/>
            <ac:graphicFrameMk id="4" creationId="{F0B69E21-7486-E40B-9122-FB4A7C1A9019}"/>
          </ac:graphicFrameMkLst>
        </pc:graphicFrameChg>
      </pc:sldChg>
      <pc:sldChg chg="modSp add mod">
        <pc:chgData name="Bettye Locklair" userId="c2d7acf3736df889" providerId="LiveId" clId="{4BAA1877-E53D-4120-9C71-9CAC23A62BFE}" dt="2022-09-25T21:00:43.621" v="82" actId="6549"/>
        <pc:sldMkLst>
          <pc:docMk/>
          <pc:sldMk cId="208651747" sldId="262"/>
        </pc:sldMkLst>
        <pc:graphicFrameChg chg="modGraphic">
          <ac:chgData name="Bettye Locklair" userId="c2d7acf3736df889" providerId="LiveId" clId="{4BAA1877-E53D-4120-9C71-9CAC23A62BFE}" dt="2022-09-25T21:00:43.621" v="82" actId="6549"/>
          <ac:graphicFrameMkLst>
            <pc:docMk/>
            <pc:sldMk cId="208651747" sldId="262"/>
            <ac:graphicFrameMk id="4" creationId="{F0B69E21-7486-E40B-9122-FB4A7C1A9019}"/>
          </ac:graphicFrameMkLst>
        </pc:graphicFrameChg>
      </pc:sldChg>
      <pc:sldChg chg="modSp add mod">
        <pc:chgData name="Bettye Locklair" userId="c2d7acf3736df889" providerId="LiveId" clId="{4BAA1877-E53D-4120-9C71-9CAC23A62BFE}" dt="2022-09-25T21:01:01.138" v="87" actId="20577"/>
        <pc:sldMkLst>
          <pc:docMk/>
          <pc:sldMk cId="904275625" sldId="263"/>
        </pc:sldMkLst>
        <pc:graphicFrameChg chg="modGraphic">
          <ac:chgData name="Bettye Locklair" userId="c2d7acf3736df889" providerId="LiveId" clId="{4BAA1877-E53D-4120-9C71-9CAC23A62BFE}" dt="2022-09-25T21:01:01.138" v="87" actId="20577"/>
          <ac:graphicFrameMkLst>
            <pc:docMk/>
            <pc:sldMk cId="904275625" sldId="263"/>
            <ac:graphicFrameMk id="4" creationId="{F0B69E21-7486-E40B-9122-FB4A7C1A9019}"/>
          </ac:graphicFrameMkLst>
        </pc:graphicFrameChg>
      </pc:sldChg>
      <pc:sldChg chg="modSp add mod">
        <pc:chgData name="Bettye Locklair" userId="c2d7acf3736df889" providerId="LiveId" clId="{4BAA1877-E53D-4120-9C71-9CAC23A62BFE}" dt="2022-09-25T21:01:10.054" v="92" actId="6549"/>
        <pc:sldMkLst>
          <pc:docMk/>
          <pc:sldMk cId="683157725" sldId="264"/>
        </pc:sldMkLst>
        <pc:graphicFrameChg chg="modGraphic">
          <ac:chgData name="Bettye Locklair" userId="c2d7acf3736df889" providerId="LiveId" clId="{4BAA1877-E53D-4120-9C71-9CAC23A62BFE}" dt="2022-09-25T21:01:10.054" v="92" actId="6549"/>
          <ac:graphicFrameMkLst>
            <pc:docMk/>
            <pc:sldMk cId="683157725" sldId="264"/>
            <ac:graphicFrameMk id="4" creationId="{F0B69E21-7486-E40B-9122-FB4A7C1A9019}"/>
          </ac:graphicFrameMkLst>
        </pc:graphicFrameChg>
      </pc:sldChg>
      <pc:sldChg chg="modSp add mod">
        <pc:chgData name="Bettye Locklair" userId="c2d7acf3736df889" providerId="LiveId" clId="{4BAA1877-E53D-4120-9C71-9CAC23A62BFE}" dt="2022-09-25T21:01:18.934" v="97" actId="6549"/>
        <pc:sldMkLst>
          <pc:docMk/>
          <pc:sldMk cId="1559060430" sldId="265"/>
        </pc:sldMkLst>
        <pc:graphicFrameChg chg="modGraphic">
          <ac:chgData name="Bettye Locklair" userId="c2d7acf3736df889" providerId="LiveId" clId="{4BAA1877-E53D-4120-9C71-9CAC23A62BFE}" dt="2022-09-25T21:01:18.934" v="97" actId="6549"/>
          <ac:graphicFrameMkLst>
            <pc:docMk/>
            <pc:sldMk cId="1559060430" sldId="265"/>
            <ac:graphicFrameMk id="4" creationId="{F0B69E21-7486-E40B-9122-FB4A7C1A9019}"/>
          </ac:graphicFrameMkLst>
        </pc:graphicFrameChg>
      </pc:sldChg>
      <pc:sldChg chg="modSp add mod">
        <pc:chgData name="Bettye Locklair" userId="c2d7acf3736df889" providerId="LiveId" clId="{4BAA1877-E53D-4120-9C71-9CAC23A62BFE}" dt="2022-09-25T21:01:27.806" v="102" actId="6549"/>
        <pc:sldMkLst>
          <pc:docMk/>
          <pc:sldMk cId="534831602" sldId="266"/>
        </pc:sldMkLst>
        <pc:graphicFrameChg chg="modGraphic">
          <ac:chgData name="Bettye Locklair" userId="c2d7acf3736df889" providerId="LiveId" clId="{4BAA1877-E53D-4120-9C71-9CAC23A62BFE}" dt="2022-09-25T21:01:27.806" v="102" actId="6549"/>
          <ac:graphicFrameMkLst>
            <pc:docMk/>
            <pc:sldMk cId="534831602" sldId="266"/>
            <ac:graphicFrameMk id="4" creationId="{F0B69E21-7486-E40B-9122-FB4A7C1A9019}"/>
          </ac:graphicFrameMkLst>
        </pc:graphicFrameChg>
      </pc:sldChg>
      <pc:sldChg chg="modSp add mod">
        <pc:chgData name="Bettye Locklair" userId="c2d7acf3736df889" providerId="LiveId" clId="{4BAA1877-E53D-4120-9C71-9CAC23A62BFE}" dt="2022-09-25T21:00:15.721" v="77" actId="20577"/>
        <pc:sldMkLst>
          <pc:docMk/>
          <pc:sldMk cId="1817401986" sldId="267"/>
        </pc:sldMkLst>
        <pc:graphicFrameChg chg="modGraphic">
          <ac:chgData name="Bettye Locklair" userId="c2d7acf3736df889" providerId="LiveId" clId="{4BAA1877-E53D-4120-9C71-9CAC23A62BFE}" dt="2022-09-25T21:00:15.721" v="77" actId="20577"/>
          <ac:graphicFrameMkLst>
            <pc:docMk/>
            <pc:sldMk cId="1817401986" sldId="267"/>
            <ac:graphicFrameMk id="4" creationId="{F0B69E21-7486-E40B-9122-FB4A7C1A9019}"/>
          </ac:graphicFrameMkLst>
        </pc:graphicFrameChg>
      </pc:sldChg>
      <pc:sldChg chg="modSp add mod">
        <pc:chgData name="Bettye Locklair" userId="c2d7acf3736df889" providerId="LiveId" clId="{4BAA1877-E53D-4120-9C71-9CAC23A62BFE}" dt="2022-09-25T21:00:08.109" v="66" actId="20577"/>
        <pc:sldMkLst>
          <pc:docMk/>
          <pc:sldMk cId="309042799" sldId="268"/>
        </pc:sldMkLst>
        <pc:graphicFrameChg chg="modGraphic">
          <ac:chgData name="Bettye Locklair" userId="c2d7acf3736df889" providerId="LiveId" clId="{4BAA1877-E53D-4120-9C71-9CAC23A62BFE}" dt="2022-09-25T21:00:08.109" v="66" actId="20577"/>
          <ac:graphicFrameMkLst>
            <pc:docMk/>
            <pc:sldMk cId="309042799" sldId="268"/>
            <ac:graphicFrameMk id="4" creationId="{F0B69E21-7486-E40B-9122-FB4A7C1A9019}"/>
          </ac:graphicFrameMkLst>
        </pc:graphicFrameChg>
      </pc:sldChg>
      <pc:sldChg chg="modSp add mod">
        <pc:chgData name="Bettye Locklair" userId="c2d7acf3736df889" providerId="LiveId" clId="{4BAA1877-E53D-4120-9C71-9CAC23A62BFE}" dt="2022-09-25T21:00:01.354" v="55" actId="20577"/>
        <pc:sldMkLst>
          <pc:docMk/>
          <pc:sldMk cId="982312233" sldId="269"/>
        </pc:sldMkLst>
        <pc:graphicFrameChg chg="modGraphic">
          <ac:chgData name="Bettye Locklair" userId="c2d7acf3736df889" providerId="LiveId" clId="{4BAA1877-E53D-4120-9C71-9CAC23A62BFE}" dt="2022-09-25T21:00:01.354" v="55" actId="20577"/>
          <ac:graphicFrameMkLst>
            <pc:docMk/>
            <pc:sldMk cId="982312233" sldId="269"/>
            <ac:graphicFrameMk id="4" creationId="{F0B69E21-7486-E40B-9122-FB4A7C1A9019}"/>
          </ac:graphicFrameMkLst>
        </pc:graphicFrameChg>
      </pc:sldChg>
      <pc:sldChg chg="modSp add mod">
        <pc:chgData name="Bettye Locklair" userId="c2d7acf3736df889" providerId="LiveId" clId="{4BAA1877-E53D-4120-9C71-9CAC23A62BFE}" dt="2022-09-25T21:03:51.232" v="127" actId="20577"/>
        <pc:sldMkLst>
          <pc:docMk/>
          <pc:sldMk cId="1299352464" sldId="270"/>
        </pc:sldMkLst>
        <pc:graphicFrameChg chg="modGraphic">
          <ac:chgData name="Bettye Locklair" userId="c2d7acf3736df889" providerId="LiveId" clId="{4BAA1877-E53D-4120-9C71-9CAC23A62BFE}" dt="2022-09-25T21:03:51.232" v="127" actId="20577"/>
          <ac:graphicFrameMkLst>
            <pc:docMk/>
            <pc:sldMk cId="1299352464" sldId="270"/>
            <ac:graphicFrameMk id="4" creationId="{F0B69E21-7486-E40B-9122-FB4A7C1A9019}"/>
          </ac:graphicFrameMkLst>
        </pc:graphicFrameChg>
      </pc:sldChg>
      <pc:sldChg chg="modSp new mod ord setBg">
        <pc:chgData name="Bettye Locklair" userId="c2d7acf3736df889" providerId="LiveId" clId="{4BAA1877-E53D-4120-9C71-9CAC23A62BFE}" dt="2022-09-25T21:52:26.483" v="355" actId="255"/>
        <pc:sldMkLst>
          <pc:docMk/>
          <pc:sldMk cId="2846842812" sldId="271"/>
        </pc:sldMkLst>
        <pc:spChg chg="mod">
          <ac:chgData name="Bettye Locklair" userId="c2d7acf3736df889" providerId="LiveId" clId="{4BAA1877-E53D-4120-9C71-9CAC23A62BFE}" dt="2022-09-25T21:50:19.794" v="168" actId="122"/>
          <ac:spMkLst>
            <pc:docMk/>
            <pc:sldMk cId="2846842812" sldId="271"/>
            <ac:spMk id="2" creationId="{A3B8B190-AEEC-C067-8776-CBC7A7B78C4E}"/>
          </ac:spMkLst>
        </pc:spChg>
        <pc:spChg chg="mod">
          <ac:chgData name="Bettye Locklair" userId="c2d7acf3736df889" providerId="LiveId" clId="{4BAA1877-E53D-4120-9C71-9CAC23A62BFE}" dt="2022-09-25T21:52:26.483" v="355" actId="255"/>
          <ac:spMkLst>
            <pc:docMk/>
            <pc:sldMk cId="2846842812" sldId="271"/>
            <ac:spMk id="3" creationId="{00D1D3D3-FD05-3700-4385-554D783DFC05}"/>
          </ac:spMkLst>
        </pc:spChg>
      </pc:sldChg>
      <pc:sldChg chg="add ord">
        <pc:chgData name="Bettye Locklair" userId="c2d7acf3736df889" providerId="LiveId" clId="{4BAA1877-E53D-4120-9C71-9CAC23A62BFE}" dt="2022-09-25T21:51:52.185" v="353"/>
        <pc:sldMkLst>
          <pc:docMk/>
          <pc:sldMk cId="3783195933" sldId="272"/>
        </pc:sldMkLst>
      </pc:sldChg>
      <pc:sldChg chg="add ord">
        <pc:chgData name="Bettye Locklair" userId="c2d7acf3736df889" providerId="LiveId" clId="{4BAA1877-E53D-4120-9C71-9CAC23A62BFE}" dt="2022-09-25T21:52:36.645" v="358"/>
        <pc:sldMkLst>
          <pc:docMk/>
          <pc:sldMk cId="2163162099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8EE0F-F30C-D92F-79B9-329BC609A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B68F17-23EB-D9F7-22C0-F4FBFD7D9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57877-C999-7731-B168-78D84A733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E8D8-CA89-4E2B-97E1-A45B0D680515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44ADC-2A9E-4EE0-B431-FD1B06AA6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210DA-95A2-01E1-06C8-78C872DFA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B175-24F5-4DF3-87C9-6C8ADE47C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6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A7CC1-5A54-2AFD-FD5C-66DD71ED4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D17ED7-9777-18CC-3905-17770D14F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6EA45-ED4B-3F57-6044-5CB6CD5F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E8D8-CA89-4E2B-97E1-A45B0D680515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0F84F-A453-43A5-C02C-3C1AF9A42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5D391-D5EC-9F70-7541-0C2538C4D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B175-24F5-4DF3-87C9-6C8ADE47C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7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AA9945-144A-94CB-9D9B-FB62318694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2F6F7A-3B14-B636-3979-576893BBA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7774E-73FF-B1F6-6D3E-9D15211E6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E8D8-CA89-4E2B-97E1-A45B0D680515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6DE2B-75A2-3071-BE51-C6BC07106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2DAEF-E05D-9326-C0EF-BB95D18A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B175-24F5-4DF3-87C9-6C8ADE47C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5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59EBF-AE5C-59AD-BFC6-C53D210F4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61041-89AA-1CB5-BE17-1A57396AB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43DC5-C855-3DB9-EA1B-3BCCBEC8C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E8D8-CA89-4E2B-97E1-A45B0D680515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6F789-3856-6B75-38D0-E7FD24E00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F71F6-C52D-5007-87BE-06105D5B8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B175-24F5-4DF3-87C9-6C8ADE47C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D047D-DF24-81E4-BA9F-090CB04F0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DA9C40-2568-B3BC-2A17-83B088147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2D7CA-BFD4-14AE-1AFA-F93C96FA5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E8D8-CA89-4E2B-97E1-A45B0D680515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8707F-766E-6D0D-C5C2-1A0CEC07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38272-318D-EDC5-7029-D53642C59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B175-24F5-4DF3-87C9-6C8ADE47C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1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EDCF9-2BFB-ED0B-C9F7-99494C9CC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3B536-A1A8-8444-47DD-99FEE6022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E9EAA-D6F2-8D61-4C1E-FEF44DA9D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9E458-D8E9-22B4-62EF-67E1F16E0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E8D8-CA89-4E2B-97E1-A45B0D680515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72FEC3-E05D-8AA0-A37C-F4D1AA02E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F817B-3454-3622-50B9-03AC247AE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B175-24F5-4DF3-87C9-6C8ADE47C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0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DCA82-9DD3-1A09-9B99-1F686AD2E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783B2-E2A0-6C5F-EA72-EF596D6B3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DB63E-5BD2-2D08-2A39-548288FD4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AEA331-840D-5FCC-2C6B-B3ADD11E5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F7E54C-F262-5892-78FB-0742D51851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7F45B1-42BB-86A4-1ECA-72256910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E8D8-CA89-4E2B-97E1-A45B0D680515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187931-F054-0FA7-5036-117EC51A2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CD309-B4C5-952F-9F6C-C82EA7F10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B175-24F5-4DF3-87C9-6C8ADE47C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9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FEA37-98FC-41F7-8947-3A575B907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6A36A2-2BCB-485D-B042-7B6883F6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E8D8-CA89-4E2B-97E1-A45B0D680515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54B7C3-692F-4F41-3EDC-48A1B3A26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0CFD94-D8EB-4F7F-4368-78367F017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B175-24F5-4DF3-87C9-6C8ADE47C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3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957A3F-BD80-EB2B-F808-16D5AF748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E8D8-CA89-4E2B-97E1-A45B0D680515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91E999-EB22-C87D-ED1A-6F23700DD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6F6CBE-0013-A0BB-625B-2CA7BB902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B175-24F5-4DF3-87C9-6C8ADE47C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41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636E3-B327-A09C-2A8F-52F08950B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4810F-CFA0-DE94-CC79-55D519C89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6D9ACD-533F-602F-78BA-B0F162C53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669F8-8950-9F2A-DBA6-18EBCB4B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E8D8-CA89-4E2B-97E1-A45B0D680515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16861-E8BB-CB30-5C98-922DD848C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E49F6-627D-24CD-77FA-484480E0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B175-24F5-4DF3-87C9-6C8ADE47C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3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029A6-FEA1-AFCC-950B-779BEFD6A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0AAB68-4F6F-2B14-80A5-313C98D409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F2B146-18E2-902D-D27A-64A6C5999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2A41B-AC3A-48AD-0664-9EBC20918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E8D8-CA89-4E2B-97E1-A45B0D680515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49F8D-553B-71FD-36E5-9D406D9E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43370-C801-549E-60FF-5D8CE611D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B175-24F5-4DF3-87C9-6C8ADE47C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1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470CDB-1D72-9AD3-E6D1-48EB9B2EA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575B7-C51F-2066-0D04-6849C5D4E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C40EC-6955-D145-1522-C7BAF2A168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AE8D8-CA89-4E2B-97E1-A45B0D680515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CFA08-F07D-9637-08E9-A8DEC721C0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1BD12-DE53-B7BE-8A9F-893C1FE43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AB175-24F5-4DF3-87C9-6C8ADE47C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8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Mark%208%3A35&amp;version=NASB1995" TargetMode="External"/><Relationship Id="rId2" Type="http://schemas.openxmlformats.org/officeDocument/2006/relationships/hyperlink" Target="https://www.biblegateway.com/passage/?search=Matthew%2016%3A25&amp;version=NASB199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Luke%209%3A24&amp;version=NASB199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8B190-AEEC-C067-8776-CBC7A7B7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5414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1D3D3-FD05-3700-4385-554D783DF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5415"/>
            <a:ext cx="12192000" cy="5732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Saints Lift Your Voices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73 Sweet Hour of Prayer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474 Grace Greater than all our Sin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332 I Surrender All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325 I Am Resolved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695 Savior Grant Me Rest and Peace</a:t>
            </a:r>
          </a:p>
        </p:txBody>
      </p:sp>
    </p:spTree>
    <p:extLst>
      <p:ext uri="{BB962C8B-B14F-4D97-AF65-F5344CB8AC3E}">
        <p14:creationId xmlns:p14="http://schemas.microsoft.com/office/powerpoint/2010/main" val="2846842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4E25-0541-44B8-3840-63A48EB7C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79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Christ, You Win by Losing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B69E21-7486-E40B-9122-FB4A7C1A90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176796"/>
              </p:ext>
            </p:extLst>
          </p:nvPr>
        </p:nvGraphicFramePr>
        <p:xfrm>
          <a:off x="0" y="1195750"/>
          <a:ext cx="12192000" cy="56622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32548002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133979848"/>
                    </a:ext>
                  </a:extLst>
                </a:gridCol>
              </a:tblGrid>
              <a:tr h="12846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4011791"/>
                  </a:ext>
                </a:extLst>
              </a:tr>
              <a:tr h="2130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9675323"/>
                  </a:ext>
                </a:extLst>
              </a:tr>
              <a:tr h="2247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7844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001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4E25-0541-44B8-3840-63A48EB7C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79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Christ, You Win by Losing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B69E21-7486-E40B-9122-FB4A7C1A90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308399"/>
              </p:ext>
            </p:extLst>
          </p:nvPr>
        </p:nvGraphicFramePr>
        <p:xfrm>
          <a:off x="0" y="1195750"/>
          <a:ext cx="12192000" cy="56622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32548002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133979848"/>
                    </a:ext>
                  </a:extLst>
                </a:gridCol>
              </a:tblGrid>
              <a:tr h="12846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4011791"/>
                  </a:ext>
                </a:extLst>
              </a:tr>
              <a:tr h="2130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Family &amp; Friends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10:34-39;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James 4:4)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9675323"/>
                  </a:ext>
                </a:extLst>
              </a:tr>
              <a:tr h="2247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7844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401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4E25-0541-44B8-3840-63A48EB7C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79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Christ, You Win by Losing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B69E21-7486-E40B-9122-FB4A7C1A90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228592"/>
              </p:ext>
            </p:extLst>
          </p:nvPr>
        </p:nvGraphicFramePr>
        <p:xfrm>
          <a:off x="0" y="1195750"/>
          <a:ext cx="12192000" cy="56622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32548002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133979848"/>
                    </a:ext>
                  </a:extLst>
                </a:gridCol>
              </a:tblGrid>
              <a:tr h="12846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4011791"/>
                  </a:ext>
                </a:extLst>
              </a:tr>
              <a:tr h="2130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Family &amp; Friends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10:34-39;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James 4:4)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Brethren &amp; Eternal Life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(Mark 10:28-30)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9675323"/>
                  </a:ext>
                </a:extLst>
              </a:tr>
              <a:tr h="2247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7844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42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4E25-0541-44B8-3840-63A48EB7C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79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Christ, You Win by Losing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B69E21-7486-E40B-9122-FB4A7C1A90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126227"/>
              </p:ext>
            </p:extLst>
          </p:nvPr>
        </p:nvGraphicFramePr>
        <p:xfrm>
          <a:off x="0" y="1195750"/>
          <a:ext cx="12192000" cy="56622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32548002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133979848"/>
                    </a:ext>
                  </a:extLst>
                </a:gridCol>
              </a:tblGrid>
              <a:tr h="12846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4011791"/>
                  </a:ext>
                </a:extLst>
              </a:tr>
              <a:tr h="2130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Family &amp; Friends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10:34-39;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James 4:4)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Brethren &amp; Eternal Life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(Mark 10:28-30)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9675323"/>
                  </a:ext>
                </a:extLst>
              </a:tr>
              <a:tr h="2247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Confidence in Yourself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(Phil. 3:1-6)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7844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312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4E25-0541-44B8-3840-63A48EB7C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79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Christ, You Win by Losing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B69E21-7486-E40B-9122-FB4A7C1A90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60053"/>
              </p:ext>
            </p:extLst>
          </p:nvPr>
        </p:nvGraphicFramePr>
        <p:xfrm>
          <a:off x="0" y="1195750"/>
          <a:ext cx="12192000" cy="56622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32548002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133979848"/>
                    </a:ext>
                  </a:extLst>
                </a:gridCol>
              </a:tblGrid>
              <a:tr h="12846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4011791"/>
                  </a:ext>
                </a:extLst>
              </a:tr>
              <a:tr h="2130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Family &amp; Friends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10:34-39;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James 4:4)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Brethren &amp; Eternal Life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(Mark 10:28-30)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9675323"/>
                  </a:ext>
                </a:extLst>
              </a:tr>
              <a:tr h="2247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Confidence in Yourself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(Phil. 3:1-6)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Confidence in Christ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Eternal Life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(Phil. 3:7-14; 2 Tim. 4:6-8)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7844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352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8B190-AEEC-C067-8776-CBC7A7B7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5414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1D3D3-FD05-3700-4385-554D783DF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5415"/>
            <a:ext cx="12192000" cy="5732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Saints Lift Your Voices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73 Sweet Hour of Prayer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474 Grace Greater than all our </a:t>
            </a:r>
            <a:r>
              <a:rPr lang="en-US" sz="4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Soin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332 I Surrender All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325 I Am Resolved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695 Savior Grant Me Rest and Peace</a:t>
            </a:r>
          </a:p>
        </p:txBody>
      </p:sp>
    </p:spTree>
    <p:extLst>
      <p:ext uri="{BB962C8B-B14F-4D97-AF65-F5344CB8AC3E}">
        <p14:creationId xmlns:p14="http://schemas.microsoft.com/office/powerpoint/2010/main" val="3783195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8B190-AEEC-C067-8776-CBC7A7B7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5414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1D3D3-FD05-3700-4385-554D783DF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5415"/>
            <a:ext cx="12192000" cy="5732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Saints Lift Your Voices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73 Sweet Hour of Prayer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474 Grace Greater than all our Sin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332 I Surrender All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325 I Am Resolved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695 Savior Grant Me Rest and Peace</a:t>
            </a:r>
          </a:p>
        </p:txBody>
      </p:sp>
    </p:spTree>
    <p:extLst>
      <p:ext uri="{BB962C8B-B14F-4D97-AF65-F5344CB8AC3E}">
        <p14:creationId xmlns:p14="http://schemas.microsoft.com/office/powerpoint/2010/main" val="216316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03111-A354-47E7-CEE2-5D480AF39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9144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Christ, You Win by Losing</a:t>
            </a:r>
            <a:endParaRPr lang="en-US" sz="6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E0240-D93D-CC77-2585-1E40E3198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0671"/>
            <a:ext cx="12192000" cy="5887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Matthew 16:25</a:t>
            </a:r>
            <a:r>
              <a:rPr lang="en-US" sz="3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50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 whoever wishes to save his life will lose it;</a:t>
            </a:r>
          </a:p>
          <a:p>
            <a:pPr marL="0" indent="0" algn="ctr">
              <a:buNone/>
            </a:pPr>
            <a:r>
              <a:rPr lang="en-US" sz="350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whoever </a:t>
            </a:r>
            <a:r>
              <a:rPr lang="en-US" sz="350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loses his life </a:t>
            </a:r>
            <a:r>
              <a:rPr lang="en-US" sz="350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 My sake </a:t>
            </a:r>
            <a:r>
              <a:rPr lang="en-US" sz="350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find it.</a:t>
            </a:r>
          </a:p>
          <a:p>
            <a:pPr marL="0" indent="0" algn="ctr">
              <a:buNone/>
            </a:pPr>
            <a:r>
              <a:rPr lang="en-US" sz="3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 8:35</a:t>
            </a:r>
            <a:r>
              <a:rPr lang="en-US" sz="3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50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 whoever wishes to save his life will lose it, but whoever </a:t>
            </a:r>
            <a:r>
              <a:rPr lang="en-US" sz="350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loses his life</a:t>
            </a:r>
            <a:r>
              <a:rPr lang="en-US" sz="350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50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 My sake </a:t>
            </a:r>
            <a:r>
              <a:rPr lang="en-US" sz="350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the gospel’s will save it.</a:t>
            </a:r>
          </a:p>
          <a:p>
            <a:pPr marL="0" indent="0" algn="ctr">
              <a:buNone/>
            </a:pPr>
            <a:r>
              <a:rPr lang="en-US" sz="3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Luke 9:24</a:t>
            </a:r>
            <a:endParaRPr lang="en-US" sz="3600" b="0" i="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 whoever wishes to save his life will lose it, but whoever </a:t>
            </a:r>
            <a:r>
              <a:rPr lang="en-US" sz="350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loses his life </a:t>
            </a:r>
            <a:r>
              <a:rPr lang="en-US" sz="350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 My sake</a:t>
            </a:r>
            <a:r>
              <a:rPr lang="en-US" sz="350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he is the one who will save it.</a:t>
            </a:r>
          </a:p>
          <a:p>
            <a:pPr marL="0" indent="0" algn="l">
              <a:buNone/>
            </a:pPr>
            <a:endParaRPr lang="en-US" sz="3600" b="0" i="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l">
              <a:buNone/>
            </a:pPr>
            <a:endParaRPr lang="en-US" sz="3600" b="0" i="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38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4E25-0541-44B8-3840-63A48EB7C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79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Christ, You Win by Losing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B69E21-7486-E40B-9122-FB4A7C1A90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742407"/>
              </p:ext>
            </p:extLst>
          </p:nvPr>
        </p:nvGraphicFramePr>
        <p:xfrm>
          <a:off x="0" y="1195751"/>
          <a:ext cx="12192000" cy="566224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32548002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133979848"/>
                    </a:ext>
                  </a:extLst>
                </a:gridCol>
              </a:tblGrid>
              <a:tr h="8378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4011791"/>
                  </a:ext>
                </a:extLst>
              </a:tr>
              <a:tr h="1985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9675323"/>
                  </a:ext>
                </a:extLst>
              </a:tr>
              <a:tr h="1465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7844104"/>
                  </a:ext>
                </a:extLst>
              </a:tr>
              <a:tr h="1373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6109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04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4E25-0541-44B8-3840-63A48EB7C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79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Christ, You Win by Losing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B69E21-7486-E40B-9122-FB4A7C1A90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259614"/>
              </p:ext>
            </p:extLst>
          </p:nvPr>
        </p:nvGraphicFramePr>
        <p:xfrm>
          <a:off x="0" y="1195751"/>
          <a:ext cx="12192000" cy="566224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32548002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133979848"/>
                    </a:ext>
                  </a:extLst>
                </a:gridCol>
              </a:tblGrid>
              <a:tr h="8378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4011791"/>
                  </a:ext>
                </a:extLst>
              </a:tr>
              <a:tr h="1985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Appetite for Sinful Pleasures (Col. 3:5-11)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9675323"/>
                  </a:ext>
                </a:extLst>
              </a:tr>
              <a:tr h="1465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7844104"/>
                  </a:ext>
                </a:extLst>
              </a:tr>
              <a:tr h="1373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6109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983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4E25-0541-44B8-3840-63A48EB7C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79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Christ, You Win by Losing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B69E21-7486-E40B-9122-FB4A7C1A90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661197"/>
              </p:ext>
            </p:extLst>
          </p:nvPr>
        </p:nvGraphicFramePr>
        <p:xfrm>
          <a:off x="0" y="1195751"/>
          <a:ext cx="12192000" cy="566224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32548002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133979848"/>
                    </a:ext>
                  </a:extLst>
                </a:gridCol>
              </a:tblGrid>
              <a:tr h="8378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4011791"/>
                  </a:ext>
                </a:extLst>
              </a:tr>
              <a:tr h="1985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Appetite for Sinful Pleasures (Col. 3:5-11)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Hunger &amp; Thirst for Righteousness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5:6; John 6:35)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9675323"/>
                  </a:ext>
                </a:extLst>
              </a:tr>
              <a:tr h="1465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7844104"/>
                  </a:ext>
                </a:extLst>
              </a:tr>
              <a:tr h="1373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6109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51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4E25-0541-44B8-3840-63A48EB7C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79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Christ, You Win by Losing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B69E21-7486-E40B-9122-FB4A7C1A90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490161"/>
              </p:ext>
            </p:extLst>
          </p:nvPr>
        </p:nvGraphicFramePr>
        <p:xfrm>
          <a:off x="0" y="1195751"/>
          <a:ext cx="12192000" cy="566224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32548002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133979848"/>
                    </a:ext>
                  </a:extLst>
                </a:gridCol>
              </a:tblGrid>
              <a:tr h="8378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4011791"/>
                  </a:ext>
                </a:extLst>
              </a:tr>
              <a:tr h="1985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Appetite for Sinful Pleasures (Col. 3:5-11)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Hunger &amp; Thirst for Righteousness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5:6; John 6:35)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9675323"/>
                  </a:ext>
                </a:extLst>
              </a:tr>
              <a:tr h="1465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Attitude of Pride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16:18)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7844104"/>
                  </a:ext>
                </a:extLst>
              </a:tr>
              <a:tr h="1373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6109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275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4E25-0541-44B8-3840-63A48EB7C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79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Christ, You Win by Losing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B69E21-7486-E40B-9122-FB4A7C1A90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643000"/>
              </p:ext>
            </p:extLst>
          </p:nvPr>
        </p:nvGraphicFramePr>
        <p:xfrm>
          <a:off x="0" y="1195751"/>
          <a:ext cx="12192000" cy="566224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32548002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133979848"/>
                    </a:ext>
                  </a:extLst>
                </a:gridCol>
              </a:tblGrid>
              <a:tr h="8378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4011791"/>
                  </a:ext>
                </a:extLst>
              </a:tr>
              <a:tr h="1985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Appetite for Sinful Pleasures (Col. 3:5-11)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Hunger &amp; Thirst for Righteousness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5:6; John 6:35)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9675323"/>
                  </a:ext>
                </a:extLst>
              </a:tr>
              <a:tr h="1465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Attitude of Pride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16:18)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Glory as you humble yourself (1 Peter 5:5-11)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7844104"/>
                  </a:ext>
                </a:extLst>
              </a:tr>
              <a:tr h="1373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6109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157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4E25-0541-44B8-3840-63A48EB7C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79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Christ, You Win by Losing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B69E21-7486-E40B-9122-FB4A7C1A90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99065"/>
              </p:ext>
            </p:extLst>
          </p:nvPr>
        </p:nvGraphicFramePr>
        <p:xfrm>
          <a:off x="0" y="1195751"/>
          <a:ext cx="12192000" cy="566224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32548002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133979848"/>
                    </a:ext>
                  </a:extLst>
                </a:gridCol>
              </a:tblGrid>
              <a:tr h="8378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4011791"/>
                  </a:ext>
                </a:extLst>
              </a:tr>
              <a:tr h="1985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Appetite for Sinful Pleasures (Col. 3:5-11)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Hunger &amp; Thirst for Righteousness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5:6; John 6:35)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9675323"/>
                  </a:ext>
                </a:extLst>
              </a:tr>
              <a:tr h="1465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Attitude of Pride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16:18)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Glory as you humble yourself (1 Peter 5:5-11)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7844104"/>
                  </a:ext>
                </a:extLst>
              </a:tr>
              <a:tr h="1373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Earthly Wealth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6:19-21)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6109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060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4E25-0541-44B8-3840-63A48EB7C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79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Christ, You Win by Losing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B69E21-7486-E40B-9122-FB4A7C1A90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469617"/>
              </p:ext>
            </p:extLst>
          </p:nvPr>
        </p:nvGraphicFramePr>
        <p:xfrm>
          <a:off x="0" y="1195751"/>
          <a:ext cx="12192000" cy="566224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32548002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133979848"/>
                    </a:ext>
                  </a:extLst>
                </a:gridCol>
              </a:tblGrid>
              <a:tr h="8378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4011791"/>
                  </a:ext>
                </a:extLst>
              </a:tr>
              <a:tr h="1985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Appetite for Sinful Pleasures (Col. 3:5-11)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Hunger &amp; Thirst for Righteousness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5:6; John 6:35)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9675323"/>
                  </a:ext>
                </a:extLst>
              </a:tr>
              <a:tr h="1465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Attitude of Pride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16:18)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Glory as you humble yourself (1 Peter 5:5-11)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7844104"/>
                  </a:ext>
                </a:extLst>
              </a:tr>
              <a:tr h="1373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Earthly Wealth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6:19-21)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Eternal Treasures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2:7)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6109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831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596</Words>
  <Application>Microsoft Office PowerPoint</Application>
  <PresentationFormat>Widescreen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Office Theme</vt:lpstr>
      <vt:lpstr>Hymns for Worship at Woodmont</vt:lpstr>
      <vt:lpstr>In Christ, You Win by Losing</vt:lpstr>
      <vt:lpstr>In Christ, You Win by Losing</vt:lpstr>
      <vt:lpstr>In Christ, You Win by Losing</vt:lpstr>
      <vt:lpstr>In Christ, You Win by Losing</vt:lpstr>
      <vt:lpstr>In Christ, You Win by Losing</vt:lpstr>
      <vt:lpstr>In Christ, You Win by Losing</vt:lpstr>
      <vt:lpstr>In Christ, You Win by Losing</vt:lpstr>
      <vt:lpstr>In Christ, You Win by Losing</vt:lpstr>
      <vt:lpstr>In Christ, You Win by Losing</vt:lpstr>
      <vt:lpstr>In Christ, You Win by Losing</vt:lpstr>
      <vt:lpstr>In Christ, You Win by Losing</vt:lpstr>
      <vt:lpstr>In Christ, You Win by Losing</vt:lpstr>
      <vt:lpstr>In Christ, You Win by Losing</vt:lpstr>
      <vt:lpstr>Hymns for Worship at Woodmont</vt:lpstr>
      <vt:lpstr>Hymns for Worship at Woodmont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Christ, You Win by Losing</dc:title>
  <dc:creator>Bettye Locklair</dc:creator>
  <cp:lastModifiedBy>Bettye Locklair</cp:lastModifiedBy>
  <cp:revision>2</cp:revision>
  <dcterms:created xsi:type="dcterms:W3CDTF">2022-09-25T20:35:12Z</dcterms:created>
  <dcterms:modified xsi:type="dcterms:W3CDTF">2022-09-26T03:22:24Z</dcterms:modified>
</cp:coreProperties>
</file>