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132" y="192"/>
      </p:cViewPr>
      <p:guideLst/>
    </p:cSldViewPr>
  </p:slideViewPr>
  <p:notesTextViewPr>
    <p:cViewPr>
      <p:scale>
        <a:sx n="1" d="1"/>
        <a:sy n="1" d="1"/>
      </p:scale>
      <p:origin x="0" y="-54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F3E99-9709-4E47-956D-4C595EBA1F2E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3BDAE9-9A16-4654-96CA-3E9534D70C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36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Listen- perfect pitch A440 tuning standard for the musical note, God’s word standard for our lives. Don’t listen to liars whose heart isn’t in tune with God’s word.  Asking questions- disciples.  More about Jesus would I learn more of His holy will discern.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3BDAE9-9A16-4654-96CA-3E9534D70C0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634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5D97-AC25-1BD2-1184-5075A4FD0A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9009A8-C8A3-5E9D-EA9B-42BBA97FF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041110-6842-69BE-6DC0-256D6E0BD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152B-8F21-4DE5-B7EB-5CCA261378B7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B996A-2B3D-BB43-47CD-EFC84359B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76DC5C-C959-32CE-68D6-1830801D0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C882-3151-4BC1-A879-39D77CDC6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77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1A5BF-E05A-EB50-1C9C-FF021A815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BB0398-2600-6DDB-1AF5-2916E95721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3B929-551B-22DC-BCD1-A5E877121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152B-8F21-4DE5-B7EB-5CCA261378B7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C3CD5-D52E-F5C6-2D05-7A78602EA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A80533-322E-F39B-3943-13A2C9408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C882-3151-4BC1-A879-39D77CDC6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212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BE4AB4-8C90-E0E3-ED7B-AE726760B0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205808-FE28-055B-C489-B719E72F91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296A0-6AF3-1DF1-919A-4177A7EF1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152B-8F21-4DE5-B7EB-5CCA261378B7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620BF-3B37-CA71-0737-BBEA839C7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E95CCC-E619-DE18-764F-C5BE2EE7F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C882-3151-4BC1-A879-39D77CDC6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36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FD603-570D-8DB2-02E5-B7C8701B0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7C97-6212-53D8-56AD-43A41BD75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F29E8-7350-64BC-25DF-02B0EE0F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152B-8F21-4DE5-B7EB-5CCA261378B7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AC3521-CD06-85F1-FA34-3DC714542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0496B3-D454-49C4-2D73-DEE57A4D6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C882-3151-4BC1-A879-39D77CDC6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240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9019D-95D4-8827-8A4A-28E1D6B4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73EFD0-45AA-CF69-9C6A-FF1D02F87C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8D12FD-FD9C-3D99-5BCF-8F7FA65EB3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152B-8F21-4DE5-B7EB-5CCA261378B7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ABE88-D5CB-E1BF-608C-674B7E79B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679601-B4AB-13ED-118C-61F7543A0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C882-3151-4BC1-A879-39D77CDC6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0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F8AEC-C5CA-B63D-730F-88151DEAE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EC738-A84F-1FC2-1BDC-B9A7F944D0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AED3E7-FF5D-2FF2-D972-3707FD6839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8C523C-4E0D-69B6-64CA-68CA6A227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152B-8F21-4DE5-B7EB-5CCA261378B7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256578-067A-763C-CCA0-4A808756E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68DDB3-75B7-EB77-910E-F4018FDE1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C882-3151-4BC1-A879-39D77CDC6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63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BFA66-A379-C109-1317-1AEB467D0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F0F8D7-58CD-FB41-9F7E-57144B0534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BF13B6-BE05-8C28-EDD6-5010D1D7C7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91B9D6-75F6-CD2C-115E-30AE4F0742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92C35A-3F05-A585-DF68-75D6CE4082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2522F5-781E-C5B7-6F29-33AE87397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152B-8F21-4DE5-B7EB-5CCA261378B7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2350345-B26F-2B28-65D5-E42EED8F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6FC9A4F-FEB3-8744-F931-251330904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C882-3151-4BC1-A879-39D77CDC6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3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80856-89AA-792E-AB30-8B1CDCCF4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5AD288-E854-785A-8A1F-B4D469554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152B-8F21-4DE5-B7EB-5CCA261378B7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EF2644-223F-94CD-16FE-52DF8BB7A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1332EA-F2E6-29B0-8E3A-E79E8B7349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C882-3151-4BC1-A879-39D77CDC6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3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8E7AF2-D4B5-B0BA-C05F-E2812A7D3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152B-8F21-4DE5-B7EB-5CCA261378B7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3E93E0-4FA9-C28E-C8A0-4529EE76B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EA781-13BC-4639-54C2-E2BF1C10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C882-3151-4BC1-A879-39D77CDC6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998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40D15-F264-F4E9-29AD-FE2385F34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F6B10-CEB8-8EC1-387B-F3E391BCE8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5135CA-DEB0-048F-C57E-3D54C5FDEF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105128-1951-22B5-3D57-719FB02CF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152B-8F21-4DE5-B7EB-5CCA261378B7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E96DB-6CA1-999C-FF5E-E2136B5EA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1AAB18-2112-ACA9-03CC-B13C69B08A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C882-3151-4BC1-A879-39D77CDC6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808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E2355-6AD0-6FFB-633D-D55FCB88A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59D507-8BC6-EB30-7548-24D5E6B479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9C54B9-ADA0-8EA6-F253-79DB0EB5E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45D5CD-C2F7-75F7-910E-0187BD86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152B-8F21-4DE5-B7EB-5CCA261378B7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3BCBA0-0213-E363-0E05-7617F8836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32A7C1-FA0D-2276-86A3-7A4AFC396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AC882-3151-4BC1-A879-39D77CDC6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927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963DB4-7D57-EED2-4F35-F8E3A4B06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51A087-3863-7E7A-CF40-DE394DA469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B168C8-034E-5445-CC1B-BE46E66950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7152B-8F21-4DE5-B7EB-5CCA261378B7}" type="datetimeFigureOut">
              <a:rPr lang="en-US" smtClean="0"/>
              <a:t>10/30/2022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3EF58-DAAD-8100-C454-CBA856B907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03CC5-218D-5842-EC8B-D9A59D80F3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AC882-3151-4BC1-A879-39D77CDC6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65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C2B43CA-AF26-DD71-49C6-49548D7F81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2912"/>
            <a:ext cx="12191999" cy="955894"/>
          </a:xfrm>
        </p:spPr>
        <p:txBody>
          <a:bodyPr>
            <a:noAutofit/>
          </a:bodyPr>
          <a:lstStyle/>
          <a:p>
            <a:r>
              <a:rPr lang="en-US" sz="66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 Lessons from God’s Word</a:t>
            </a:r>
          </a:p>
        </p:txBody>
      </p:sp>
      <p:pic>
        <p:nvPicPr>
          <p:cNvPr id="1026" name="Picture 2" descr="5 Life Lessons from the Bible | Osceola Catholic Schools — Osceola County  Catholic Schools">
            <a:extLst>
              <a:ext uri="{FF2B5EF4-FFF2-40B4-BE49-F238E27FC236}">
                <a16:creationId xmlns:a16="http://schemas.microsoft.com/office/drawing/2014/main" id="{97B861E5-70E8-A477-92B5-299D87FAA7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25415"/>
            <a:ext cx="12191999" cy="5732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970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A1009-DF30-C1BA-F68D-4E6B708B5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98806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br>
              <a:rPr lang="en-US" sz="44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73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 Lessons from God’s Word</a:t>
            </a:r>
            <a:br>
              <a:rPr lang="en-US" sz="7300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73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20BFEA-9AF2-D3DA-5B58-10C69EFD5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92702"/>
            <a:ext cx="12192000" cy="5465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Listen (Mark 4:23-24; 9:7; 1 John 4:1-6; Eccl. 7:5) </a:t>
            </a: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 (Prov. 1:2-9; Jn. 6:44-45; 7:17; 1 Cor. 4:6)</a:t>
            </a: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Laugh (Ps. 2:4; 37:13; 59:8; Prov. 17:22; Eccl. 3:4)</a:t>
            </a: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Love (1 Cor. 13:4-8a; Matt. 10:37-39; Jn. 12:25)</a:t>
            </a:r>
          </a:p>
          <a:p>
            <a:pPr marL="0" indent="0">
              <a:buNone/>
            </a:pPr>
            <a:endParaRPr lang="en-US" sz="1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Live (Matt. </a:t>
            </a:r>
            <a:r>
              <a:rPr lang="en-US" sz="4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4:4; </a:t>
            </a:r>
            <a:r>
              <a:rPr lang="en-US" sz="4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24:35; Gal. 2:20; Phil. 1:21)</a:t>
            </a: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4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5043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143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Office Theme</vt:lpstr>
      <vt:lpstr>PowerPoint Presentation</vt:lpstr>
      <vt:lpstr>  Life Lessons from God’s Word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Bettye Locklair</dc:creator>
  <cp:lastModifiedBy>Bettye Locklair</cp:lastModifiedBy>
  <cp:revision>2</cp:revision>
  <dcterms:created xsi:type="dcterms:W3CDTF">2022-10-30T20:01:52Z</dcterms:created>
  <dcterms:modified xsi:type="dcterms:W3CDTF">2022-10-30T20:36:33Z</dcterms:modified>
</cp:coreProperties>
</file>