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44" r:id="rId2"/>
    <p:sldId id="256" r:id="rId3"/>
    <p:sldId id="430" r:id="rId4"/>
    <p:sldId id="257" r:id="rId5"/>
    <p:sldId id="438" r:id="rId6"/>
    <p:sldId id="437" r:id="rId7"/>
    <p:sldId id="439" r:id="rId8"/>
    <p:sldId id="431" r:id="rId9"/>
    <p:sldId id="440" r:id="rId10"/>
    <p:sldId id="433" r:id="rId11"/>
    <p:sldId id="441" r:id="rId12"/>
    <p:sldId id="434" r:id="rId13"/>
    <p:sldId id="442" r:id="rId14"/>
    <p:sldId id="435" r:id="rId15"/>
    <p:sldId id="443" r:id="rId16"/>
    <p:sldId id="436" r:id="rId17"/>
    <p:sldId id="4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8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0FCF-7FF1-4302-8FD2-2B21D642B10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DC47-2C63-4063-8C0D-06181CA8D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5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7144-B814-3A36-5209-A22FF8526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DCCF5-C682-11F4-8B78-D14C41A75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32044-235B-0AC1-381B-DE87EEA43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DDFCC-6424-9E99-95EE-C6547A28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E6D06-8667-6993-974A-0EE34F04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BB75-F104-81A4-460B-A219DEEE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6BC94-B1C2-0E4E-E224-70E47E00C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CDE55-861E-3F98-BF8C-AFC5AC36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8E5CF-5ED6-EA0B-1F18-5B36DC95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2834D-3B12-1BDA-53C9-3E8F8270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9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909D4-88C1-7A75-D9A7-8CD2E7154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24291-F8EE-C774-ADFA-FB5E141A1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7552B-7FA0-1F25-9C51-40BD4BA5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23233-F4A7-523C-8377-6AA9E4B0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A8430-E4BE-E937-99DD-704EAECF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48FC-5271-AA64-AF2C-F0D5518B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684EC-83A8-947B-B17B-FAC6750C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5D3FF-156B-A18C-3F19-FD1B62BB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BDA13-88CA-AB5A-1138-9AE0AFA9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40F42-7108-272D-BD02-8A7C0079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A57BA-0366-235B-A47F-2DED6194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E5F0F-58F9-0DBA-9AD4-8CFAA3517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6522C-29BF-5D8B-EA03-32946374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24995-F451-8A41-7B69-64C8296D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4660B-F33F-B790-F739-6DFCD3F6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A5B4-2EFB-3C38-3F28-304C324F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1669-9ED0-BE18-C677-9BF8CEE53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B00C8-9F20-569B-50FB-F5C08A784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2D5F4-6E7E-D6B8-CC40-989C34C1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F943E-9044-814E-F682-967ED126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02F06-474F-11EA-757E-0B280664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77D1B-D61A-7AA9-ABDD-E656E070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23D42-4878-A52C-4666-77F60EBF4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9BBE4-EFBC-F5FB-71C0-866F27F6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8AF22D-E228-4D85-B4A9-8AE18DC7B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B2C21-29BC-43E2-9EED-948AD2A22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0B06B-FFC8-C34E-F419-FF9B7254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D951D-47CA-32F4-63CA-FAC75B72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F6847-903D-08A3-2D27-50888599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4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ED65-35C0-CE67-35D2-945937D9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0B068-B23E-0B63-221F-E854B450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08C4C-B430-B5D8-6229-032BF35D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AFD75-F153-3A2D-C4BB-98462F28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9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E1C1C-F46F-FDB5-F0F4-43224663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2E1CA-1A2E-BCD1-AAD8-94520FB0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AD2C1-9189-7689-BB4E-5F082C20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389B-3486-8211-0887-1C53A175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B2625-E76F-8CF1-4D80-22C70E6B3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038F3-4CAB-63D5-1510-BFAD71DAE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2AAD2-3AE1-648C-9AAB-68B95F51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E09AF-5630-8FFD-C207-E0A74FB8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768EC-2303-D4EE-FFED-3786E213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3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71F9-F90A-640A-3716-47C4FB62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060950-C33A-7186-252F-40B17EA95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28F3D-521D-7497-025A-04851BCC1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2F824-57CF-694B-609E-8D377111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03B8E-733F-47F0-F605-A91F717C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EF925-44A0-7F69-CFC6-52F1B259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096B39-40E8-3889-4707-CDE83253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FB90C-5D74-3845-496F-C63F9BF14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A9BF2-2F65-E9D5-D48B-424DDE962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69E4-2621-4663-895E-111FB2DE5C3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5C69-8530-E350-C843-9E07818F1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413FF-B675-2F3D-E497-2DF17DD13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0FC0-890D-4CBE-9EBB-B14C110C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08D8-A900-D13D-1E79-691A1CC9B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5625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FC5A-8C02-13D5-4CF1-E8175DB0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38865"/>
            <a:ext cx="12191999" cy="561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 I Stand in Awe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5s Farther Along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100s Lamb of God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 Jesus is All the World to Me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 Almost Persuaded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267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355032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55749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Lot’s family was told not to look back when Sodom &amp; Gomorrah was destroyed (Genesis 19:15-17)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3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69486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 Manipulates People’s Emotions to Get them to Sin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Lot’s family was told not to look back when Sodom &amp; Gomorrah was destroyed (Genesis 19:15-17)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 rejected God’s warning &amp; became a pillar of salt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19:26;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17:26-32)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67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B049-0179-7BA5-3ED0-B467C78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Allow Your Emotions or Reason to Rule?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4F25-1B7D-E085-6B68-DC912812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2975"/>
            <a:ext cx="12191999" cy="5915024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you’re tempted to lust,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indulge your desire or abstain from it?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2:3; 1 Peter 2:11)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realize that you have sinned,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confess it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try to cover it up?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28:13; 1 John 1:9)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B049-0179-7BA5-3ED0-B467C78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Allow Your Emotions or Reason to Rule?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4F25-1B7D-E085-6B68-DC912812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2975"/>
            <a:ext cx="12191999" cy="5915024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you’re angry or frustrated,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curse or bless others?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4:26-29; Luke 6:28)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you’re persecuted for Christ’ sake,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rejoice or apologize for the truth?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5:10-12; 15:12-14)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1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B049-0179-7BA5-3ED0-B467C78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Emotions are Good if it Harmonizes with Truth</a:t>
            </a:r>
            <a:endParaRPr lang="en-US" sz="4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4F25-1B7D-E085-6B68-DC912812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2975"/>
            <a:ext cx="12191999" cy="5915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been convicted of sin,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should feel guilt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ignoring it.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2:9-11; 4:17)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godly sorrow should lead to repentance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feeling sorry that you got caught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7:10; Acts 8:22)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8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B049-0179-7BA5-3ED0-B467C78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Emotions are Good if it Harmonizes with Truth</a:t>
            </a:r>
            <a:endParaRPr lang="en-US" sz="4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4F25-1B7D-E085-6B68-DC912812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2975"/>
            <a:ext cx="12191999" cy="5915024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being baptized in water you should rejoice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the eunuch did, but not before being immersed.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8:35-38)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should be angry enough to rebuke sin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others might be restored.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119:104; Luke 17:3-4; Galatians 6:1-2)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9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B049-0179-7BA5-3ED0-B467C78D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1664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4F25-1B7D-E085-6B68-DC912812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58645"/>
            <a:ext cx="12191999" cy="5899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allow your emotions or reason to rule your life?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allow emotions to rule, Satan can manipulate them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convince you that you’re saved when you don’t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and love the truth (2 Thessalonians 2:9-12).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think that they are saved without being baptized in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 but the Bible teaches that it’s essential to salvation.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16:15-16; Acts 2:38; 1 Peter 3:21)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08D8-A900-D13D-1E79-691A1CC9B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5625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FC5A-8C02-13D5-4CF1-E8175DB0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38865"/>
            <a:ext cx="12191999" cy="561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 I Stand in Awe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5s Farther Along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100s Lamb of God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 Jesus is All the World to Me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 Almost Persuaded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267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423332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Memorize Scripture? | Desiring God">
            <a:extLst>
              <a:ext uri="{FF2B5EF4-FFF2-40B4-BE49-F238E27FC236}">
                <a16:creationId xmlns:a16="http://schemas.microsoft.com/office/drawing/2014/main" id="{DA60C949-C76F-C69D-A549-77E0F1E70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81"/>
            <a:ext cx="12188825" cy="686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9183EF-67C7-188D-4E13-C845A887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23888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the Bible Teach?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6D491-8064-C967-F7CB-0D1F4324B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19311"/>
            <a:ext cx="12192000" cy="533868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Should You Allow Your Emotions or Reason to Rule?</a:t>
            </a:r>
          </a:p>
        </p:txBody>
      </p:sp>
    </p:spTree>
    <p:extLst>
      <p:ext uri="{BB962C8B-B14F-4D97-AF65-F5344CB8AC3E}">
        <p14:creationId xmlns:p14="http://schemas.microsoft.com/office/powerpoint/2010/main" val="150089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E3167-277B-F35F-8E69-AFB7810B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694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Allow Your Emotions or Reason to Rule?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41666-5FE4-BCC5-6C6A-8717D3033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6942"/>
            <a:ext cx="12192000" cy="583105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Emotion-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 complex and usually strong subjective response...part of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consciousness that involves feeling or sensibility        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alt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choice determined by emotion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rather than reason”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(American Heritage Dictionary)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Reason-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intellectual process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seeking truth or knowledge by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inferring from either fact or logic” (AHD)</a:t>
            </a:r>
            <a:endParaRPr lang="en-US" alt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0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7916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27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Adam &amp; Eve could eat of any tree except the one in the middle of the garden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they would die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2:16-17; 3:2-3, 8-13;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5:12)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64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99911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 Manipulates People’s Emotions to Get them to Sin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Adam &amp; Eve could eat of any tree except the one in the middle of the garden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they would die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2:16-17; 3:2-3, 8-13;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5:12)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22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84066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 Manipulates People’s Emotions to Get them to Sin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Adam &amp; Eve could eat of any tree except the one in the middle of the garden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they would die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2:16-17; 3:2-3, 8-13;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5:12)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Eve rejected God’s warning, she was deceived &amp; ate the forbidden fruit, tried to cover up with Adam &amp; were cast out of the garden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3:4-7, 23;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11:2-3)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07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41200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Cain was told to control his anger when his offering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rejected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4:3-7)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5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6A2F7-B810-D300-E34E-260268CD1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0778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1855203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98205205"/>
                    </a:ext>
                  </a:extLst>
                </a:gridCol>
              </a:tblGrid>
              <a:tr h="1925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Commands- Man should use reason to obey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 Manipulates People’s Emotions to Get them to Sin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39104"/>
                  </a:ext>
                </a:extLst>
              </a:tr>
              <a:tr h="4932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Cain was told to control his anger when his offering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rejected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4:3-7)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Cain rejected God’s warning, killed his brother and became a wanderer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4:8-12;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3:4-16)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796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Hymns for Worship at Woodmont</vt:lpstr>
      <vt:lpstr>What Does the Bible Teach?</vt:lpstr>
      <vt:lpstr>Do You Allow Your Emotions or Reason to Rule?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You Allow Your Emotions or Reason to Rule?</vt:lpstr>
      <vt:lpstr>Do You Allow Your Emotions or Reason to Rule?</vt:lpstr>
      <vt:lpstr>Our Emotions are Good if it Harmonizes with Truth</vt:lpstr>
      <vt:lpstr>Our Emotions are Good if it Harmonizes with Truth</vt:lpstr>
      <vt:lpstr>Conclusion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Bible Teach?</dc:title>
  <dc:creator>Bettye Locklair</dc:creator>
  <cp:lastModifiedBy>Bettye Locklair</cp:lastModifiedBy>
  <cp:revision>5</cp:revision>
  <dcterms:created xsi:type="dcterms:W3CDTF">2022-10-09T20:02:21Z</dcterms:created>
  <dcterms:modified xsi:type="dcterms:W3CDTF">2022-10-10T04:54:46Z</dcterms:modified>
</cp:coreProperties>
</file>