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64" r:id="rId4"/>
    <p:sldId id="268" r:id="rId5"/>
    <p:sldId id="269" r:id="rId6"/>
    <p:sldId id="270" r:id="rId7"/>
    <p:sldId id="271" r:id="rId8"/>
    <p:sldId id="267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580C7-8776-07EB-FF6F-0ADE6F218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E65C9-8A2F-2CF8-0C14-0D4A240E3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503B-7A2C-80EF-2B14-7DDED820F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E3E2-4C1C-4327-9A16-3596D65D9E8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84EC7-1DC0-1527-6014-F94B474AD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A528-3959-0CE1-0EB5-DB1163A69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4278-3713-4194-A6BB-D7988AE6D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2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DACAD-9944-83A7-8794-54071B9C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F32E1-4CA0-DA12-35B9-E497BB8D1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16CFF-BBEF-24FD-3DCE-4ED89E84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E3E2-4C1C-4327-9A16-3596D65D9E8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7D042-269E-0F45-237F-BBB3F621B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51AA9-E811-B745-F0F7-8A4BB2C77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4278-3713-4194-A6BB-D7988AE6D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2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BD93E4-A52B-636D-5610-8680CBEE8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415CD3-7DFB-BFC8-4425-6ACE6625B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56563-C989-CF2E-23A0-2B50120DC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E3E2-4C1C-4327-9A16-3596D65D9E8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8C471-C121-F4B6-DEDA-DF554E71A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CB299-B564-BB49-51D8-0D0645F83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4278-3713-4194-A6BB-D7988AE6D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7FF20-CC7A-ED0A-9628-521A5C156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C5D06-47DA-A491-82F7-9B25A61F4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B03EE-F879-801D-AF2F-5055A76AF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E3E2-4C1C-4327-9A16-3596D65D9E8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3376-3012-FB63-427B-BBD296EF8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D9C73-C7AD-063B-4D26-ED7036A5A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4278-3713-4194-A6BB-D7988AE6D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1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415E7-CA03-639D-899C-15EDEF4C1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6ACF8-2F9B-EEA0-1669-57CA20186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60BEF-DFD7-1907-D3FD-0D411B5D4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E3E2-4C1C-4327-9A16-3596D65D9E8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E5A29-4997-66B2-43E3-2022B7DBE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1098E-B63C-83AF-4CD3-B19EC068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4278-3713-4194-A6BB-D7988AE6D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1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5AA69-6895-5111-1A0B-CAFC29550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AF203-BFFA-5C86-E5A4-EFDD21CDD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7AF4-4940-D562-9108-E991E1527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1CE3D-3F84-74FE-06B4-F4F54F9EE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E3E2-4C1C-4327-9A16-3596D65D9E8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97915-5DB9-A3E7-F145-056B068A5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8FC65F-A2F8-FA24-6DC8-BBF135754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4278-3713-4194-A6BB-D7988AE6D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9E077-52F7-D1CF-3A66-32D9E668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80154-9F07-CEF3-6179-1FCA771BE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143E9-7905-5DC5-18A0-57980CA02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CD581-B106-B927-9BAF-2A2A85F406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282F9-7B6D-C7EF-42F2-9ED1BA399C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C7A169-0A10-8FC1-3C3A-A73EC3249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E3E2-4C1C-4327-9A16-3596D65D9E8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8A5F9-7DC3-B154-E8B8-2AE73A98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4BA3F2-4068-F256-FE4A-B0674AB1B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4278-3713-4194-A6BB-D7988AE6D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2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8C430-B4CF-457F-7EE4-67AD6CBEC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3D5E32-D5AE-98ED-CC92-94C13D77F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E3E2-4C1C-4327-9A16-3596D65D9E8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015D65-A952-A033-242F-B16A3DEC6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7D2B5B-5678-3DAE-04BE-2F9D4C033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4278-3713-4194-A6BB-D7988AE6D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0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DF4E1-CD8F-EC98-3EB0-1131452FC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E3E2-4C1C-4327-9A16-3596D65D9E8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864511-770E-C6BB-FF65-71D418F77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D88C9-3C7E-7A69-9FBD-1BA37F715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4278-3713-4194-A6BB-D7988AE6D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8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1B43-CF28-A42B-1351-C9CCD6812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634A7-F2C4-F24E-38CF-1F0CBEE7A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94F9A-72AB-79FE-4DA6-0C467FF91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1B462-B242-54CA-51FD-CAE209DBF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E3E2-4C1C-4327-9A16-3596D65D9E8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CABE0-5DA5-CDEF-364C-B87925755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38A7A-E754-CF1F-1664-F4796B67F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4278-3713-4194-A6BB-D7988AE6D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0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55DAD-C930-4A7C-C520-B959DB0BB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B21740-88C1-C47B-B4A4-8879D2EE8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F0E17C-A37F-C026-464C-1CF137C0B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85A01-A567-9C43-5F4A-990BD68D7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E3E2-4C1C-4327-9A16-3596D65D9E8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0D067-9D1E-E922-1CD4-8880A01A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7F656-50C9-A6C9-58EC-A277CEF3D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4278-3713-4194-A6BB-D7988AE6D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2B1B6-440A-F507-B487-FB9263EF7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75452-2066-6B55-384E-6921D6426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D572B-11A1-B9B0-E882-F51834CEE3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3E3E2-4C1C-4327-9A16-3596D65D9E8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13486-DE3D-1A78-6F7E-0EFE65FA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A5BCE-76A1-E363-21C2-0BFCBBFD9D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B4278-3713-4194-A6BB-D7988AE6D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59178-8C50-F047-5D47-BED1A2278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1347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EB2DF-4C13-5A1C-FE34-241066334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9822"/>
            <a:ext cx="12192000" cy="5648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109 </a:t>
            </a:r>
            <a:r>
              <a:rPr lang="en-US" sz="4400">
                <a:solidFill>
                  <a:schemeClr val="bg1"/>
                </a:solidFill>
              </a:rPr>
              <a:t>Higher Ground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216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494920"/>
              </p:ext>
            </p:extLst>
          </p:nvPr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Saint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1:1-14)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1:27; 13:15)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State of Contentment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(Phil. 4:11-13;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Tim. 6:6-8)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Perpetual Frustration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(3 Jn. 1:10;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Eccl. 2:17-18)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Triumphant Joy            (John 16:20-22; 20:20;        1 Pet. 1:6-9; Phil. 4:4)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349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Saint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1:1-14)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1:27; 13:15)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State of Contentment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(Phil. 4:11-13;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Tim. 6:6-8)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Perpetual Frustration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(3 Jn. 1:10;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Eccl. 2:17-18)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Triumphant Joy            (John 16:20-22; 20:20;        1 Pet. 1:6-9; Phil. 4:4)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Agonizing Regret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(Luke 16:24-31;                   Prov. 1:28-32)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24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88EC7E-4BCD-340A-A61E-1EFC41B2A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111348"/>
          </a:xfrm>
        </p:spPr>
        <p:txBody>
          <a:bodyPr>
            <a:noAutofit/>
          </a:bodyPr>
          <a:lstStyle/>
          <a:p>
            <a:r>
              <a:rPr lang="en-US" sz="75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Blessings of being a Saint</a:t>
            </a:r>
          </a:p>
        </p:txBody>
      </p:sp>
      <p:pic>
        <p:nvPicPr>
          <p:cNvPr id="1026" name="Picture 2" descr="Clouds May Speed Up Global Warming - Scientific American">
            <a:extLst>
              <a:ext uri="{FF2B5EF4-FFF2-40B4-BE49-F238E27FC236}">
                <a16:creationId xmlns:a16="http://schemas.microsoft.com/office/drawing/2014/main" id="{89D25DBF-F115-384B-994C-C40B73F61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48"/>
            <a:ext cx="12192000" cy="571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89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186757"/>
              </p:ext>
            </p:extLst>
          </p:nvPr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Saint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1:1-14)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1:27; 13:15)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9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3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15764"/>
              </p:ext>
            </p:extLst>
          </p:nvPr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Saint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1:1-14)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1:27; 13:15)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Endless Hope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(Jn. 14:1-6; 1 Pet. 1:3-5; Heb. 6:18-20)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13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187021"/>
              </p:ext>
            </p:extLst>
          </p:nvPr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Saint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1:1-14)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1:27; 13:15)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Endless Hope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(Jn. 14:1-6; 1 Pet. 1:3-5; Heb. 6:18-20)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 End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2:12;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15:19)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9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442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740229"/>
              </p:ext>
            </p:extLst>
          </p:nvPr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Saint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1:1-14)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1:27; 13:15)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Endless Hope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(Jn. 14:1-6; 1 Pet. 1:3-5; Heb. 6:18-20)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 End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2:12;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15:19)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Abiding Peace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9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(Jn. 16:33; Eph. 2:14-18; Phil. 4:6-9)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708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Saint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1:1-14)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1:27; 13:15)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Endless Hope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(Jn. 14:1-6; 1 Pet. 1:3-5; Heb. 6:18-20)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 End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2:12;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15:19)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Abiding Peace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9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(Jn. 16:33; Eph. 2:14-18; Phil. 4:6-9)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Continual Chaos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(Jas. 3:16;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2:8-9)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03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609588"/>
              </p:ext>
            </p:extLst>
          </p:nvPr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Saint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1:1-14)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1:27; 13:15)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State of Contentment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(Phil. 4:11-13;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Tim. 6:6-8)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792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308624"/>
              </p:ext>
            </p:extLst>
          </p:nvPr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Saint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1:1-14)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1:27; 13:15)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State of Contentment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(Phil. 4:11-13;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Tim. 6:6-8)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Perpetual Frustration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(3 Jn. 1:10;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Eccl. 2:17-18)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184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430</Words>
  <Application>Microsoft Office PowerPoint</Application>
  <PresentationFormat>Widescreen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2</cp:revision>
  <dcterms:created xsi:type="dcterms:W3CDTF">2022-12-04T21:11:31Z</dcterms:created>
  <dcterms:modified xsi:type="dcterms:W3CDTF">2022-12-04T22:31:17Z</dcterms:modified>
</cp:coreProperties>
</file>