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5" r:id="rId5"/>
    <p:sldId id="266" r:id="rId6"/>
    <p:sldId id="267" r:id="rId7"/>
    <p:sldId id="259" r:id="rId8"/>
    <p:sldId id="268" r:id="rId9"/>
    <p:sldId id="269" r:id="rId10"/>
    <p:sldId id="270" r:id="rId11"/>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794237E4-4CB2-4834-AC9B-599BBFF23B8C}" type="datetimeFigureOut">
              <a:rPr lang="en-US" smtClean="0"/>
              <a:t>4/2/2023</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EB09EB0E-D07C-4405-8EEE-8E6ADD6E97B4}" type="slidenum">
              <a:rPr lang="en-US" smtClean="0"/>
              <a:t>‹#›</a:t>
            </a:fld>
            <a:endParaRPr lang="en-US"/>
          </a:p>
        </p:txBody>
      </p:sp>
    </p:spTree>
    <p:extLst>
      <p:ext uri="{BB962C8B-B14F-4D97-AF65-F5344CB8AC3E}">
        <p14:creationId xmlns:p14="http://schemas.microsoft.com/office/powerpoint/2010/main" val="35595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you thinking in your heart?  It starts with the mind. Be careful little mind what you think for the Father up above is looking down with love so be careful little mind what you think.</a:t>
            </a:r>
          </a:p>
        </p:txBody>
      </p:sp>
      <p:sp>
        <p:nvSpPr>
          <p:cNvPr id="4" name="Slide Number Placeholder 3"/>
          <p:cNvSpPr>
            <a:spLocks noGrp="1"/>
          </p:cNvSpPr>
          <p:nvPr>
            <p:ph type="sldNum" sz="quarter" idx="5"/>
          </p:nvPr>
        </p:nvSpPr>
        <p:spPr/>
        <p:txBody>
          <a:bodyPr/>
          <a:lstStyle/>
          <a:p>
            <a:fld id="{EB09EB0E-D07C-4405-8EEE-8E6ADD6E97B4}" type="slidenum">
              <a:rPr lang="en-US" smtClean="0"/>
              <a:t>1</a:t>
            </a:fld>
            <a:endParaRPr lang="en-US"/>
          </a:p>
        </p:txBody>
      </p:sp>
    </p:spTree>
    <p:extLst>
      <p:ext uri="{BB962C8B-B14F-4D97-AF65-F5344CB8AC3E}">
        <p14:creationId xmlns:p14="http://schemas.microsoft.com/office/powerpoint/2010/main" val="2323544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are either ignorant, deceived, uncaring, or hardened their heart (Eph. 4:17-19) The god of this world has blinded the minds of the unbelieving that they might not see the light of the gospel (2 Cor. 4:4).  God wants you to be saved &amp; come to a knowledge of the truth, sending His Son to die on the cross for your sins.  Can you wrap your mind about the love that He had to do that &amp; Jesus responded out of love &amp; obedience.  Will you do the same by being baptized for the forgiveness of your sins?</a:t>
            </a:r>
          </a:p>
        </p:txBody>
      </p:sp>
      <p:sp>
        <p:nvSpPr>
          <p:cNvPr id="4" name="Slide Number Placeholder 3"/>
          <p:cNvSpPr>
            <a:spLocks noGrp="1"/>
          </p:cNvSpPr>
          <p:nvPr>
            <p:ph type="sldNum" sz="quarter" idx="5"/>
          </p:nvPr>
        </p:nvSpPr>
        <p:spPr/>
        <p:txBody>
          <a:bodyPr/>
          <a:lstStyle/>
          <a:p>
            <a:fld id="{EB09EB0E-D07C-4405-8EEE-8E6ADD6E97B4}" type="slidenum">
              <a:rPr lang="en-US" smtClean="0"/>
              <a:t>10</a:t>
            </a:fld>
            <a:endParaRPr lang="en-US"/>
          </a:p>
        </p:txBody>
      </p:sp>
    </p:spTree>
    <p:extLst>
      <p:ext uri="{BB962C8B-B14F-4D97-AF65-F5344CB8AC3E}">
        <p14:creationId xmlns:p14="http://schemas.microsoft.com/office/powerpoint/2010/main" val="191671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Intellect, emotions, will, and conscience.  When someone gets caught in the wicked thing they said or did the excuse is that’s not me.  It is you.  And we need to own up to it, repent &amp; confess for what we’ve done that is wrong.</a:t>
            </a:r>
          </a:p>
        </p:txBody>
      </p:sp>
      <p:sp>
        <p:nvSpPr>
          <p:cNvPr id="4" name="Slide Number Placeholder 3"/>
          <p:cNvSpPr>
            <a:spLocks noGrp="1"/>
          </p:cNvSpPr>
          <p:nvPr>
            <p:ph type="sldNum" sz="quarter" idx="5"/>
          </p:nvPr>
        </p:nvSpPr>
        <p:spPr/>
        <p:txBody>
          <a:bodyPr/>
          <a:lstStyle/>
          <a:p>
            <a:fld id="{EB09EB0E-D07C-4405-8EEE-8E6ADD6E97B4}" type="slidenum">
              <a:rPr lang="en-US" smtClean="0"/>
              <a:t>2</a:t>
            </a:fld>
            <a:endParaRPr lang="en-US"/>
          </a:p>
        </p:txBody>
      </p:sp>
    </p:spTree>
    <p:extLst>
      <p:ext uri="{BB962C8B-B14F-4D97-AF65-F5344CB8AC3E}">
        <p14:creationId xmlns:p14="http://schemas.microsoft.com/office/powerpoint/2010/main" val="2578186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God wants us to use our minds to reason with.  Dee-an’-oy- ah</a:t>
            </a:r>
          </a:p>
          <a:p>
            <a:endParaRPr lang="en-US" dirty="0"/>
          </a:p>
        </p:txBody>
      </p:sp>
      <p:sp>
        <p:nvSpPr>
          <p:cNvPr id="4" name="Slide Number Placeholder 3"/>
          <p:cNvSpPr>
            <a:spLocks noGrp="1"/>
          </p:cNvSpPr>
          <p:nvPr>
            <p:ph type="sldNum" sz="quarter" idx="5"/>
          </p:nvPr>
        </p:nvSpPr>
        <p:spPr/>
        <p:txBody>
          <a:bodyPr/>
          <a:lstStyle/>
          <a:p>
            <a:fld id="{EB09EB0E-D07C-4405-8EEE-8E6ADD6E97B4}" type="slidenum">
              <a:rPr lang="en-US" smtClean="0"/>
              <a:t>3</a:t>
            </a:fld>
            <a:endParaRPr lang="en-US"/>
          </a:p>
        </p:txBody>
      </p:sp>
    </p:spTree>
    <p:extLst>
      <p:ext uri="{BB962C8B-B14F-4D97-AF65-F5344CB8AC3E}">
        <p14:creationId xmlns:p14="http://schemas.microsoft.com/office/powerpoint/2010/main" val="3341392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careful little mind what you think! Your life is shaped by your thoughts. Sadly, many are helpless, hopeless, and godless which leaves them depressed, discouraged, and sometimes even in despair because this world can only offer you fleeting pleasures, they will all pass away, &amp; there won’t be true peace, joy, &amp; love in your life w/o God. </a:t>
            </a:r>
          </a:p>
        </p:txBody>
      </p:sp>
      <p:sp>
        <p:nvSpPr>
          <p:cNvPr id="4" name="Slide Number Placeholder 3"/>
          <p:cNvSpPr>
            <a:spLocks noGrp="1"/>
          </p:cNvSpPr>
          <p:nvPr>
            <p:ph type="sldNum" sz="quarter" idx="5"/>
          </p:nvPr>
        </p:nvSpPr>
        <p:spPr/>
        <p:txBody>
          <a:bodyPr/>
          <a:lstStyle/>
          <a:p>
            <a:fld id="{EB09EB0E-D07C-4405-8EEE-8E6ADD6E97B4}" type="slidenum">
              <a:rPr lang="en-US" smtClean="0"/>
              <a:t>4</a:t>
            </a:fld>
            <a:endParaRPr lang="en-US"/>
          </a:p>
        </p:txBody>
      </p:sp>
    </p:spTree>
    <p:extLst>
      <p:ext uri="{BB962C8B-B14F-4D97-AF65-F5344CB8AC3E}">
        <p14:creationId xmlns:p14="http://schemas.microsoft.com/office/powerpoint/2010/main" val="868457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09EB0E-D07C-4405-8EEE-8E6ADD6E97B4}" type="slidenum">
              <a:rPr lang="en-US" smtClean="0"/>
              <a:t>5</a:t>
            </a:fld>
            <a:endParaRPr lang="en-US"/>
          </a:p>
        </p:txBody>
      </p:sp>
    </p:spTree>
    <p:extLst>
      <p:ext uri="{BB962C8B-B14F-4D97-AF65-F5344CB8AC3E}">
        <p14:creationId xmlns:p14="http://schemas.microsoft.com/office/powerpoint/2010/main" val="1684555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09EB0E-D07C-4405-8EEE-8E6ADD6E97B4}" type="slidenum">
              <a:rPr lang="en-US" smtClean="0"/>
              <a:t>6</a:t>
            </a:fld>
            <a:endParaRPr lang="en-US"/>
          </a:p>
        </p:txBody>
      </p:sp>
    </p:spTree>
    <p:extLst>
      <p:ext uri="{BB962C8B-B14F-4D97-AF65-F5344CB8AC3E}">
        <p14:creationId xmlns:p14="http://schemas.microsoft.com/office/powerpoint/2010/main" val="408473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09EB0E-D07C-4405-8EEE-8E6ADD6E97B4}" type="slidenum">
              <a:rPr lang="en-US" smtClean="0"/>
              <a:t>7</a:t>
            </a:fld>
            <a:endParaRPr lang="en-US"/>
          </a:p>
        </p:txBody>
      </p:sp>
    </p:spTree>
    <p:extLst>
      <p:ext uri="{BB962C8B-B14F-4D97-AF65-F5344CB8AC3E}">
        <p14:creationId xmlns:p14="http://schemas.microsoft.com/office/powerpoint/2010/main" val="3799904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read you can understand Paul’s insight into the mystery of Christ.  If any man has ears to hear let him hear.  Have you not read?  Be careful what you listen to.  What comes out of your mouth will have been in your heart.  </a:t>
            </a:r>
          </a:p>
        </p:txBody>
      </p:sp>
      <p:sp>
        <p:nvSpPr>
          <p:cNvPr id="4" name="Slide Number Placeholder 3"/>
          <p:cNvSpPr>
            <a:spLocks noGrp="1"/>
          </p:cNvSpPr>
          <p:nvPr>
            <p:ph type="sldNum" sz="quarter" idx="5"/>
          </p:nvPr>
        </p:nvSpPr>
        <p:spPr/>
        <p:txBody>
          <a:bodyPr/>
          <a:lstStyle/>
          <a:p>
            <a:fld id="{EB09EB0E-D07C-4405-8EEE-8E6ADD6E97B4}" type="slidenum">
              <a:rPr lang="en-US" smtClean="0"/>
              <a:t>8</a:t>
            </a:fld>
            <a:endParaRPr lang="en-US"/>
          </a:p>
        </p:txBody>
      </p:sp>
    </p:spTree>
    <p:extLst>
      <p:ext uri="{BB962C8B-B14F-4D97-AF65-F5344CB8AC3E}">
        <p14:creationId xmlns:p14="http://schemas.microsoft.com/office/powerpoint/2010/main" val="175382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god of this world has blinded the minds of the unbelieving that they might not see the light of the gospel (2 Cor. 4:4).  God wants you to be saved &amp; come to a knowledge of the truth, sending His Son to die on the cross for your sins.  Can you wrap your mind about the love that He had to do that &amp; Jesus responded out of love &amp; obedience.  Will you do the same by being baptized for the forgiveness of your sins?</a:t>
            </a:r>
          </a:p>
        </p:txBody>
      </p:sp>
      <p:sp>
        <p:nvSpPr>
          <p:cNvPr id="4" name="Slide Number Placeholder 3"/>
          <p:cNvSpPr>
            <a:spLocks noGrp="1"/>
          </p:cNvSpPr>
          <p:nvPr>
            <p:ph type="sldNum" sz="quarter" idx="5"/>
          </p:nvPr>
        </p:nvSpPr>
        <p:spPr/>
        <p:txBody>
          <a:bodyPr/>
          <a:lstStyle/>
          <a:p>
            <a:fld id="{EB09EB0E-D07C-4405-8EEE-8E6ADD6E97B4}" type="slidenum">
              <a:rPr lang="en-US" smtClean="0"/>
              <a:t>9</a:t>
            </a:fld>
            <a:endParaRPr lang="en-US"/>
          </a:p>
        </p:txBody>
      </p:sp>
    </p:spTree>
    <p:extLst>
      <p:ext uri="{BB962C8B-B14F-4D97-AF65-F5344CB8AC3E}">
        <p14:creationId xmlns:p14="http://schemas.microsoft.com/office/powerpoint/2010/main" val="2636621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5465-8C0F-3807-7B25-7F328FBC6B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08EDEA-8847-A292-9CD6-5FE9E4E3B6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99DCD3-2A73-09FD-766D-95EE0F8E8AEF}"/>
              </a:ext>
            </a:extLst>
          </p:cNvPr>
          <p:cNvSpPr>
            <a:spLocks noGrp="1"/>
          </p:cNvSpPr>
          <p:nvPr>
            <p:ph type="dt" sz="half" idx="10"/>
          </p:nvPr>
        </p:nvSpPr>
        <p:spPr/>
        <p:txBody>
          <a:bodyPr/>
          <a:lstStyle/>
          <a:p>
            <a:fld id="{921D620E-313C-41BC-845F-95CD1D6955D7}" type="datetimeFigureOut">
              <a:rPr lang="en-US" smtClean="0"/>
              <a:t>4/2/2023</a:t>
            </a:fld>
            <a:endParaRPr lang="en-US"/>
          </a:p>
        </p:txBody>
      </p:sp>
      <p:sp>
        <p:nvSpPr>
          <p:cNvPr id="5" name="Footer Placeholder 4">
            <a:extLst>
              <a:ext uri="{FF2B5EF4-FFF2-40B4-BE49-F238E27FC236}">
                <a16:creationId xmlns:a16="http://schemas.microsoft.com/office/drawing/2014/main" id="{2B09372D-1FD0-7B6E-EE95-907EBEA50A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4FC09D-0AD8-FC68-216A-549B8C30A6EB}"/>
              </a:ext>
            </a:extLst>
          </p:cNvPr>
          <p:cNvSpPr>
            <a:spLocks noGrp="1"/>
          </p:cNvSpPr>
          <p:nvPr>
            <p:ph type="sldNum" sz="quarter" idx="12"/>
          </p:nvPr>
        </p:nvSpPr>
        <p:spPr/>
        <p:txBody>
          <a:bodyPr/>
          <a:lstStyle/>
          <a:p>
            <a:fld id="{C0F3721D-CEEB-465D-A2F9-5F9D3117C2DC}" type="slidenum">
              <a:rPr lang="en-US" smtClean="0"/>
              <a:t>‹#›</a:t>
            </a:fld>
            <a:endParaRPr lang="en-US"/>
          </a:p>
        </p:txBody>
      </p:sp>
    </p:spTree>
    <p:extLst>
      <p:ext uri="{BB962C8B-B14F-4D97-AF65-F5344CB8AC3E}">
        <p14:creationId xmlns:p14="http://schemas.microsoft.com/office/powerpoint/2010/main" val="3429084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87EE3-BA96-CD1B-4159-80EF437364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EADE32-05F8-F216-5BCA-38904F9F94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8748F8-334A-8E9D-D950-35827E2903D2}"/>
              </a:ext>
            </a:extLst>
          </p:cNvPr>
          <p:cNvSpPr>
            <a:spLocks noGrp="1"/>
          </p:cNvSpPr>
          <p:nvPr>
            <p:ph type="dt" sz="half" idx="10"/>
          </p:nvPr>
        </p:nvSpPr>
        <p:spPr/>
        <p:txBody>
          <a:bodyPr/>
          <a:lstStyle/>
          <a:p>
            <a:fld id="{921D620E-313C-41BC-845F-95CD1D6955D7}" type="datetimeFigureOut">
              <a:rPr lang="en-US" smtClean="0"/>
              <a:t>4/2/2023</a:t>
            </a:fld>
            <a:endParaRPr lang="en-US"/>
          </a:p>
        </p:txBody>
      </p:sp>
      <p:sp>
        <p:nvSpPr>
          <p:cNvPr id="5" name="Footer Placeholder 4">
            <a:extLst>
              <a:ext uri="{FF2B5EF4-FFF2-40B4-BE49-F238E27FC236}">
                <a16:creationId xmlns:a16="http://schemas.microsoft.com/office/drawing/2014/main" id="{633917B7-54CF-1C09-9BBE-C2B706078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40597B-156A-BE44-1468-DD405DCA37F1}"/>
              </a:ext>
            </a:extLst>
          </p:cNvPr>
          <p:cNvSpPr>
            <a:spLocks noGrp="1"/>
          </p:cNvSpPr>
          <p:nvPr>
            <p:ph type="sldNum" sz="quarter" idx="12"/>
          </p:nvPr>
        </p:nvSpPr>
        <p:spPr/>
        <p:txBody>
          <a:bodyPr/>
          <a:lstStyle/>
          <a:p>
            <a:fld id="{C0F3721D-CEEB-465D-A2F9-5F9D3117C2DC}" type="slidenum">
              <a:rPr lang="en-US" smtClean="0"/>
              <a:t>‹#›</a:t>
            </a:fld>
            <a:endParaRPr lang="en-US"/>
          </a:p>
        </p:txBody>
      </p:sp>
    </p:spTree>
    <p:extLst>
      <p:ext uri="{BB962C8B-B14F-4D97-AF65-F5344CB8AC3E}">
        <p14:creationId xmlns:p14="http://schemas.microsoft.com/office/powerpoint/2010/main" val="3447335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4E6560-7ABE-8CB2-FB86-CDE4B1AC27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DBD0E1-EA92-3C8B-9A0C-E8349A232F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0429B2-D59D-B240-1DF6-32A326FF42FE}"/>
              </a:ext>
            </a:extLst>
          </p:cNvPr>
          <p:cNvSpPr>
            <a:spLocks noGrp="1"/>
          </p:cNvSpPr>
          <p:nvPr>
            <p:ph type="dt" sz="half" idx="10"/>
          </p:nvPr>
        </p:nvSpPr>
        <p:spPr/>
        <p:txBody>
          <a:bodyPr/>
          <a:lstStyle/>
          <a:p>
            <a:fld id="{921D620E-313C-41BC-845F-95CD1D6955D7}" type="datetimeFigureOut">
              <a:rPr lang="en-US" smtClean="0"/>
              <a:t>4/2/2023</a:t>
            </a:fld>
            <a:endParaRPr lang="en-US"/>
          </a:p>
        </p:txBody>
      </p:sp>
      <p:sp>
        <p:nvSpPr>
          <p:cNvPr id="5" name="Footer Placeholder 4">
            <a:extLst>
              <a:ext uri="{FF2B5EF4-FFF2-40B4-BE49-F238E27FC236}">
                <a16:creationId xmlns:a16="http://schemas.microsoft.com/office/drawing/2014/main" id="{20180FE7-96F8-E238-C413-456D2DC549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F4B2B4-B9F3-BC13-037C-2C06FC6795F7}"/>
              </a:ext>
            </a:extLst>
          </p:cNvPr>
          <p:cNvSpPr>
            <a:spLocks noGrp="1"/>
          </p:cNvSpPr>
          <p:nvPr>
            <p:ph type="sldNum" sz="quarter" idx="12"/>
          </p:nvPr>
        </p:nvSpPr>
        <p:spPr/>
        <p:txBody>
          <a:bodyPr/>
          <a:lstStyle/>
          <a:p>
            <a:fld id="{C0F3721D-CEEB-465D-A2F9-5F9D3117C2DC}" type="slidenum">
              <a:rPr lang="en-US" smtClean="0"/>
              <a:t>‹#›</a:t>
            </a:fld>
            <a:endParaRPr lang="en-US"/>
          </a:p>
        </p:txBody>
      </p:sp>
    </p:spTree>
    <p:extLst>
      <p:ext uri="{BB962C8B-B14F-4D97-AF65-F5344CB8AC3E}">
        <p14:creationId xmlns:p14="http://schemas.microsoft.com/office/powerpoint/2010/main" val="1963519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8AC8-47AF-5817-FD9F-5938965618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D5C432-2D72-1474-816D-D4A6FD706E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8A97D4-BAE7-7934-F522-44AFA7905BBC}"/>
              </a:ext>
            </a:extLst>
          </p:cNvPr>
          <p:cNvSpPr>
            <a:spLocks noGrp="1"/>
          </p:cNvSpPr>
          <p:nvPr>
            <p:ph type="dt" sz="half" idx="10"/>
          </p:nvPr>
        </p:nvSpPr>
        <p:spPr/>
        <p:txBody>
          <a:bodyPr/>
          <a:lstStyle/>
          <a:p>
            <a:fld id="{921D620E-313C-41BC-845F-95CD1D6955D7}" type="datetimeFigureOut">
              <a:rPr lang="en-US" smtClean="0"/>
              <a:t>4/2/2023</a:t>
            </a:fld>
            <a:endParaRPr lang="en-US"/>
          </a:p>
        </p:txBody>
      </p:sp>
      <p:sp>
        <p:nvSpPr>
          <p:cNvPr id="5" name="Footer Placeholder 4">
            <a:extLst>
              <a:ext uri="{FF2B5EF4-FFF2-40B4-BE49-F238E27FC236}">
                <a16:creationId xmlns:a16="http://schemas.microsoft.com/office/drawing/2014/main" id="{B2C36109-B855-6CFB-5440-0ABF621A0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BEC686-042C-232A-CD97-4496E0FCBF61}"/>
              </a:ext>
            </a:extLst>
          </p:cNvPr>
          <p:cNvSpPr>
            <a:spLocks noGrp="1"/>
          </p:cNvSpPr>
          <p:nvPr>
            <p:ph type="sldNum" sz="quarter" idx="12"/>
          </p:nvPr>
        </p:nvSpPr>
        <p:spPr/>
        <p:txBody>
          <a:bodyPr/>
          <a:lstStyle/>
          <a:p>
            <a:fld id="{C0F3721D-CEEB-465D-A2F9-5F9D3117C2DC}" type="slidenum">
              <a:rPr lang="en-US" smtClean="0"/>
              <a:t>‹#›</a:t>
            </a:fld>
            <a:endParaRPr lang="en-US"/>
          </a:p>
        </p:txBody>
      </p:sp>
    </p:spTree>
    <p:extLst>
      <p:ext uri="{BB962C8B-B14F-4D97-AF65-F5344CB8AC3E}">
        <p14:creationId xmlns:p14="http://schemas.microsoft.com/office/powerpoint/2010/main" val="2563885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51E90-E505-D164-0C74-58B01A02B1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8B5F72-B675-A6A5-C346-B8CDAB155C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A76F1E-6282-03A3-90E1-354C9E71B194}"/>
              </a:ext>
            </a:extLst>
          </p:cNvPr>
          <p:cNvSpPr>
            <a:spLocks noGrp="1"/>
          </p:cNvSpPr>
          <p:nvPr>
            <p:ph type="dt" sz="half" idx="10"/>
          </p:nvPr>
        </p:nvSpPr>
        <p:spPr/>
        <p:txBody>
          <a:bodyPr/>
          <a:lstStyle/>
          <a:p>
            <a:fld id="{921D620E-313C-41BC-845F-95CD1D6955D7}" type="datetimeFigureOut">
              <a:rPr lang="en-US" smtClean="0"/>
              <a:t>4/2/2023</a:t>
            </a:fld>
            <a:endParaRPr lang="en-US"/>
          </a:p>
        </p:txBody>
      </p:sp>
      <p:sp>
        <p:nvSpPr>
          <p:cNvPr id="5" name="Footer Placeholder 4">
            <a:extLst>
              <a:ext uri="{FF2B5EF4-FFF2-40B4-BE49-F238E27FC236}">
                <a16:creationId xmlns:a16="http://schemas.microsoft.com/office/drawing/2014/main" id="{476AD13D-DF6B-AA9A-926E-EC0EBF093C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A3FD24-509E-28D9-D82C-1EDD5C2296F9}"/>
              </a:ext>
            </a:extLst>
          </p:cNvPr>
          <p:cNvSpPr>
            <a:spLocks noGrp="1"/>
          </p:cNvSpPr>
          <p:nvPr>
            <p:ph type="sldNum" sz="quarter" idx="12"/>
          </p:nvPr>
        </p:nvSpPr>
        <p:spPr/>
        <p:txBody>
          <a:bodyPr/>
          <a:lstStyle/>
          <a:p>
            <a:fld id="{C0F3721D-CEEB-465D-A2F9-5F9D3117C2DC}" type="slidenum">
              <a:rPr lang="en-US" smtClean="0"/>
              <a:t>‹#›</a:t>
            </a:fld>
            <a:endParaRPr lang="en-US"/>
          </a:p>
        </p:txBody>
      </p:sp>
    </p:spTree>
    <p:extLst>
      <p:ext uri="{BB962C8B-B14F-4D97-AF65-F5344CB8AC3E}">
        <p14:creationId xmlns:p14="http://schemas.microsoft.com/office/powerpoint/2010/main" val="129614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D592C-D3BC-9801-02B3-5A1ECAEEEB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5DEEB9-E903-6D03-31FD-FE2DD1D5F2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FE0241-085D-A976-1D52-F365B7F58F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8E8B5D-9260-9BBA-8EC5-D957E30BDC24}"/>
              </a:ext>
            </a:extLst>
          </p:cNvPr>
          <p:cNvSpPr>
            <a:spLocks noGrp="1"/>
          </p:cNvSpPr>
          <p:nvPr>
            <p:ph type="dt" sz="half" idx="10"/>
          </p:nvPr>
        </p:nvSpPr>
        <p:spPr/>
        <p:txBody>
          <a:bodyPr/>
          <a:lstStyle/>
          <a:p>
            <a:fld id="{921D620E-313C-41BC-845F-95CD1D6955D7}" type="datetimeFigureOut">
              <a:rPr lang="en-US" smtClean="0"/>
              <a:t>4/2/2023</a:t>
            </a:fld>
            <a:endParaRPr lang="en-US"/>
          </a:p>
        </p:txBody>
      </p:sp>
      <p:sp>
        <p:nvSpPr>
          <p:cNvPr id="6" name="Footer Placeholder 5">
            <a:extLst>
              <a:ext uri="{FF2B5EF4-FFF2-40B4-BE49-F238E27FC236}">
                <a16:creationId xmlns:a16="http://schemas.microsoft.com/office/drawing/2014/main" id="{5A9DF797-485B-8D82-BE1A-924717AFD0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CE0ADF-178B-729F-E5B0-8E4812C70A79}"/>
              </a:ext>
            </a:extLst>
          </p:cNvPr>
          <p:cNvSpPr>
            <a:spLocks noGrp="1"/>
          </p:cNvSpPr>
          <p:nvPr>
            <p:ph type="sldNum" sz="quarter" idx="12"/>
          </p:nvPr>
        </p:nvSpPr>
        <p:spPr/>
        <p:txBody>
          <a:bodyPr/>
          <a:lstStyle/>
          <a:p>
            <a:fld id="{C0F3721D-CEEB-465D-A2F9-5F9D3117C2DC}" type="slidenum">
              <a:rPr lang="en-US" smtClean="0"/>
              <a:t>‹#›</a:t>
            </a:fld>
            <a:endParaRPr lang="en-US"/>
          </a:p>
        </p:txBody>
      </p:sp>
    </p:spTree>
    <p:extLst>
      <p:ext uri="{BB962C8B-B14F-4D97-AF65-F5344CB8AC3E}">
        <p14:creationId xmlns:p14="http://schemas.microsoft.com/office/powerpoint/2010/main" val="1981267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2D3E1-7A92-AC7B-D10C-89DAF792AC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78BE34-1863-9D5E-B072-55230C941F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45918F-2ECC-DF9E-F9BD-3292D53651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615CF7-830A-E630-D49C-F44D09C14D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1FA185-7047-15D4-5D7D-DCAF7DBFDD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1096CC-3A4B-4C60-E17C-0405FE197A64}"/>
              </a:ext>
            </a:extLst>
          </p:cNvPr>
          <p:cNvSpPr>
            <a:spLocks noGrp="1"/>
          </p:cNvSpPr>
          <p:nvPr>
            <p:ph type="dt" sz="half" idx="10"/>
          </p:nvPr>
        </p:nvSpPr>
        <p:spPr/>
        <p:txBody>
          <a:bodyPr/>
          <a:lstStyle/>
          <a:p>
            <a:fld id="{921D620E-313C-41BC-845F-95CD1D6955D7}" type="datetimeFigureOut">
              <a:rPr lang="en-US" smtClean="0"/>
              <a:t>4/2/2023</a:t>
            </a:fld>
            <a:endParaRPr lang="en-US"/>
          </a:p>
        </p:txBody>
      </p:sp>
      <p:sp>
        <p:nvSpPr>
          <p:cNvPr id="8" name="Footer Placeholder 7">
            <a:extLst>
              <a:ext uri="{FF2B5EF4-FFF2-40B4-BE49-F238E27FC236}">
                <a16:creationId xmlns:a16="http://schemas.microsoft.com/office/drawing/2014/main" id="{67BCA459-5842-688A-6E21-8878CE2767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FFE7DA-D8C9-8237-4F0E-24493F8FE78F}"/>
              </a:ext>
            </a:extLst>
          </p:cNvPr>
          <p:cNvSpPr>
            <a:spLocks noGrp="1"/>
          </p:cNvSpPr>
          <p:nvPr>
            <p:ph type="sldNum" sz="quarter" idx="12"/>
          </p:nvPr>
        </p:nvSpPr>
        <p:spPr/>
        <p:txBody>
          <a:bodyPr/>
          <a:lstStyle/>
          <a:p>
            <a:fld id="{C0F3721D-CEEB-465D-A2F9-5F9D3117C2DC}" type="slidenum">
              <a:rPr lang="en-US" smtClean="0"/>
              <a:t>‹#›</a:t>
            </a:fld>
            <a:endParaRPr lang="en-US"/>
          </a:p>
        </p:txBody>
      </p:sp>
    </p:spTree>
    <p:extLst>
      <p:ext uri="{BB962C8B-B14F-4D97-AF65-F5344CB8AC3E}">
        <p14:creationId xmlns:p14="http://schemas.microsoft.com/office/powerpoint/2010/main" val="2112758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8A8CE-67C2-6381-6D82-1DCF21B50D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4529E5-BA70-42AB-589B-6715647689C3}"/>
              </a:ext>
            </a:extLst>
          </p:cNvPr>
          <p:cNvSpPr>
            <a:spLocks noGrp="1"/>
          </p:cNvSpPr>
          <p:nvPr>
            <p:ph type="dt" sz="half" idx="10"/>
          </p:nvPr>
        </p:nvSpPr>
        <p:spPr/>
        <p:txBody>
          <a:bodyPr/>
          <a:lstStyle/>
          <a:p>
            <a:fld id="{921D620E-313C-41BC-845F-95CD1D6955D7}" type="datetimeFigureOut">
              <a:rPr lang="en-US" smtClean="0"/>
              <a:t>4/2/2023</a:t>
            </a:fld>
            <a:endParaRPr lang="en-US"/>
          </a:p>
        </p:txBody>
      </p:sp>
      <p:sp>
        <p:nvSpPr>
          <p:cNvPr id="4" name="Footer Placeholder 3">
            <a:extLst>
              <a:ext uri="{FF2B5EF4-FFF2-40B4-BE49-F238E27FC236}">
                <a16:creationId xmlns:a16="http://schemas.microsoft.com/office/drawing/2014/main" id="{7DBF6070-CDDE-A244-B965-95A1FB25AF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063F9E-A4EC-B53A-2BE9-441052B91CDE}"/>
              </a:ext>
            </a:extLst>
          </p:cNvPr>
          <p:cNvSpPr>
            <a:spLocks noGrp="1"/>
          </p:cNvSpPr>
          <p:nvPr>
            <p:ph type="sldNum" sz="quarter" idx="12"/>
          </p:nvPr>
        </p:nvSpPr>
        <p:spPr/>
        <p:txBody>
          <a:bodyPr/>
          <a:lstStyle/>
          <a:p>
            <a:fld id="{C0F3721D-CEEB-465D-A2F9-5F9D3117C2DC}" type="slidenum">
              <a:rPr lang="en-US" smtClean="0"/>
              <a:t>‹#›</a:t>
            </a:fld>
            <a:endParaRPr lang="en-US"/>
          </a:p>
        </p:txBody>
      </p:sp>
    </p:spTree>
    <p:extLst>
      <p:ext uri="{BB962C8B-B14F-4D97-AF65-F5344CB8AC3E}">
        <p14:creationId xmlns:p14="http://schemas.microsoft.com/office/powerpoint/2010/main" val="2643076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338BB9-F64E-74A8-C17B-6EB183377817}"/>
              </a:ext>
            </a:extLst>
          </p:cNvPr>
          <p:cNvSpPr>
            <a:spLocks noGrp="1"/>
          </p:cNvSpPr>
          <p:nvPr>
            <p:ph type="dt" sz="half" idx="10"/>
          </p:nvPr>
        </p:nvSpPr>
        <p:spPr/>
        <p:txBody>
          <a:bodyPr/>
          <a:lstStyle/>
          <a:p>
            <a:fld id="{921D620E-313C-41BC-845F-95CD1D6955D7}" type="datetimeFigureOut">
              <a:rPr lang="en-US" smtClean="0"/>
              <a:t>4/2/2023</a:t>
            </a:fld>
            <a:endParaRPr lang="en-US"/>
          </a:p>
        </p:txBody>
      </p:sp>
      <p:sp>
        <p:nvSpPr>
          <p:cNvPr id="3" name="Footer Placeholder 2">
            <a:extLst>
              <a:ext uri="{FF2B5EF4-FFF2-40B4-BE49-F238E27FC236}">
                <a16:creationId xmlns:a16="http://schemas.microsoft.com/office/drawing/2014/main" id="{8B5F003E-6D07-D3BD-6AB2-27EFBB8AEE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27C815-BD1F-6828-4966-3664F850360C}"/>
              </a:ext>
            </a:extLst>
          </p:cNvPr>
          <p:cNvSpPr>
            <a:spLocks noGrp="1"/>
          </p:cNvSpPr>
          <p:nvPr>
            <p:ph type="sldNum" sz="quarter" idx="12"/>
          </p:nvPr>
        </p:nvSpPr>
        <p:spPr/>
        <p:txBody>
          <a:bodyPr/>
          <a:lstStyle/>
          <a:p>
            <a:fld id="{C0F3721D-CEEB-465D-A2F9-5F9D3117C2DC}" type="slidenum">
              <a:rPr lang="en-US" smtClean="0"/>
              <a:t>‹#›</a:t>
            </a:fld>
            <a:endParaRPr lang="en-US"/>
          </a:p>
        </p:txBody>
      </p:sp>
    </p:spTree>
    <p:extLst>
      <p:ext uri="{BB962C8B-B14F-4D97-AF65-F5344CB8AC3E}">
        <p14:creationId xmlns:p14="http://schemas.microsoft.com/office/powerpoint/2010/main" val="1041986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33D2C-8A60-8485-BC1C-42106C4D2A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E818AF-6293-2DE5-4551-DDF5704F59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2696EF-EFC6-6C67-DDF5-9D7CF3E14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813811-8076-77B9-235D-176A16941510}"/>
              </a:ext>
            </a:extLst>
          </p:cNvPr>
          <p:cNvSpPr>
            <a:spLocks noGrp="1"/>
          </p:cNvSpPr>
          <p:nvPr>
            <p:ph type="dt" sz="half" idx="10"/>
          </p:nvPr>
        </p:nvSpPr>
        <p:spPr/>
        <p:txBody>
          <a:bodyPr/>
          <a:lstStyle/>
          <a:p>
            <a:fld id="{921D620E-313C-41BC-845F-95CD1D6955D7}" type="datetimeFigureOut">
              <a:rPr lang="en-US" smtClean="0"/>
              <a:t>4/2/2023</a:t>
            </a:fld>
            <a:endParaRPr lang="en-US"/>
          </a:p>
        </p:txBody>
      </p:sp>
      <p:sp>
        <p:nvSpPr>
          <p:cNvPr id="6" name="Footer Placeholder 5">
            <a:extLst>
              <a:ext uri="{FF2B5EF4-FFF2-40B4-BE49-F238E27FC236}">
                <a16:creationId xmlns:a16="http://schemas.microsoft.com/office/drawing/2014/main" id="{93C6FDF7-0AE1-6611-B3EB-8F894DC553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9662FD-E4A0-DFA4-5C69-387317733A1B}"/>
              </a:ext>
            </a:extLst>
          </p:cNvPr>
          <p:cNvSpPr>
            <a:spLocks noGrp="1"/>
          </p:cNvSpPr>
          <p:nvPr>
            <p:ph type="sldNum" sz="quarter" idx="12"/>
          </p:nvPr>
        </p:nvSpPr>
        <p:spPr/>
        <p:txBody>
          <a:bodyPr/>
          <a:lstStyle/>
          <a:p>
            <a:fld id="{C0F3721D-CEEB-465D-A2F9-5F9D3117C2DC}" type="slidenum">
              <a:rPr lang="en-US" smtClean="0"/>
              <a:t>‹#›</a:t>
            </a:fld>
            <a:endParaRPr lang="en-US"/>
          </a:p>
        </p:txBody>
      </p:sp>
    </p:spTree>
    <p:extLst>
      <p:ext uri="{BB962C8B-B14F-4D97-AF65-F5344CB8AC3E}">
        <p14:creationId xmlns:p14="http://schemas.microsoft.com/office/powerpoint/2010/main" val="294081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DE82D-973D-E67D-867D-A9859B33A9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A680EB-ACAB-F318-DDC0-386C614B9E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63A23F-F71E-B980-27C4-66246BB20F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F44290-FD67-9C37-0F93-D75C05648C2D}"/>
              </a:ext>
            </a:extLst>
          </p:cNvPr>
          <p:cNvSpPr>
            <a:spLocks noGrp="1"/>
          </p:cNvSpPr>
          <p:nvPr>
            <p:ph type="dt" sz="half" idx="10"/>
          </p:nvPr>
        </p:nvSpPr>
        <p:spPr/>
        <p:txBody>
          <a:bodyPr/>
          <a:lstStyle/>
          <a:p>
            <a:fld id="{921D620E-313C-41BC-845F-95CD1D6955D7}" type="datetimeFigureOut">
              <a:rPr lang="en-US" smtClean="0"/>
              <a:t>4/2/2023</a:t>
            </a:fld>
            <a:endParaRPr lang="en-US"/>
          </a:p>
        </p:txBody>
      </p:sp>
      <p:sp>
        <p:nvSpPr>
          <p:cNvPr id="6" name="Footer Placeholder 5">
            <a:extLst>
              <a:ext uri="{FF2B5EF4-FFF2-40B4-BE49-F238E27FC236}">
                <a16:creationId xmlns:a16="http://schemas.microsoft.com/office/drawing/2014/main" id="{E49028E1-4943-3C8C-0503-391470C375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26DCFD-B59A-8F63-CDF7-DB637CC23DCD}"/>
              </a:ext>
            </a:extLst>
          </p:cNvPr>
          <p:cNvSpPr>
            <a:spLocks noGrp="1"/>
          </p:cNvSpPr>
          <p:nvPr>
            <p:ph type="sldNum" sz="quarter" idx="12"/>
          </p:nvPr>
        </p:nvSpPr>
        <p:spPr/>
        <p:txBody>
          <a:bodyPr/>
          <a:lstStyle/>
          <a:p>
            <a:fld id="{C0F3721D-CEEB-465D-A2F9-5F9D3117C2DC}" type="slidenum">
              <a:rPr lang="en-US" smtClean="0"/>
              <a:t>‹#›</a:t>
            </a:fld>
            <a:endParaRPr lang="en-US"/>
          </a:p>
        </p:txBody>
      </p:sp>
    </p:spTree>
    <p:extLst>
      <p:ext uri="{BB962C8B-B14F-4D97-AF65-F5344CB8AC3E}">
        <p14:creationId xmlns:p14="http://schemas.microsoft.com/office/powerpoint/2010/main" val="172936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B6AE5F-7F65-4A93-C1F1-0472824961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4605E9-223A-E01A-5550-71FEAAFBE0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F26311-7CC3-A391-9305-1560C8867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D620E-313C-41BC-845F-95CD1D6955D7}" type="datetimeFigureOut">
              <a:rPr lang="en-US" smtClean="0"/>
              <a:t>4/2/2023</a:t>
            </a:fld>
            <a:endParaRPr lang="en-US"/>
          </a:p>
        </p:txBody>
      </p:sp>
      <p:sp>
        <p:nvSpPr>
          <p:cNvPr id="5" name="Footer Placeholder 4">
            <a:extLst>
              <a:ext uri="{FF2B5EF4-FFF2-40B4-BE49-F238E27FC236}">
                <a16:creationId xmlns:a16="http://schemas.microsoft.com/office/drawing/2014/main" id="{99645AB8-CB56-7CA8-B1E5-6CC14DB6E9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797F43-96A2-F56D-0A25-01A8FECDFD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3721D-CEEB-465D-A2F9-5F9D3117C2DC}" type="slidenum">
              <a:rPr lang="en-US" smtClean="0"/>
              <a:t>‹#›</a:t>
            </a:fld>
            <a:endParaRPr lang="en-US"/>
          </a:p>
        </p:txBody>
      </p:sp>
    </p:spTree>
    <p:extLst>
      <p:ext uri="{BB962C8B-B14F-4D97-AF65-F5344CB8AC3E}">
        <p14:creationId xmlns:p14="http://schemas.microsoft.com/office/powerpoint/2010/main" val="839336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biblehub.com/greek/25.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news.gallup.com/poll/261680/americans-believe-creationism.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2" name="Picture 4" descr="THE ACTIONS OF THE HEART – Proverbs 23:7 | Mission Venture Ministries">
            <a:extLst>
              <a:ext uri="{FF2B5EF4-FFF2-40B4-BE49-F238E27FC236}">
                <a16:creationId xmlns:a16="http://schemas.microsoft.com/office/drawing/2014/main" id="{C10BB7E6-6FAA-7FB5-FBD2-031EBA6FB8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33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466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1"/>
            <a:ext cx="12192000" cy="1041008"/>
          </a:xfrm>
        </p:spPr>
        <p:txBody>
          <a:bodyPr>
            <a:normAutofit fontScale="90000"/>
          </a:bodyPr>
          <a:lstStyle/>
          <a:p>
            <a:r>
              <a:rPr lang="en-US" sz="66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Thinking (mind)?</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Don’t let Satan blind your mind to the reality that there is a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He sent His Son to die on the cross so that you can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 forgiven of your sins, and live a holy life to glorify &amp;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honor Him in your body (cf. 2 Cor. 4:4-6; Titus 2:11-14).</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you’re going to have to humble your pride so as to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examine the evidence from the Bible, believe Jesus Christ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the Son of God, repent of your sins, be baptized to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wash away your sins &amp; be faithful ‘til death (Acts 2:36-38)!</a:t>
            </a:r>
          </a:p>
          <a:p>
            <a:pPr marL="0" indent="0" algn="ctr">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0435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fade">
                                      <p:cBhvr>
                                        <p:cTn id="30"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1"/>
            <a:ext cx="12192000" cy="1041008"/>
          </a:xfrm>
        </p:spPr>
        <p:txBody>
          <a:bodyPr>
            <a:normAutofit fontScale="90000"/>
          </a:bodyPr>
          <a:lstStyle/>
          <a:p>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What are You Thinking in Your Heart?</a:t>
            </a: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marL="0" marR="0" indent="0" algn="ctr">
              <a:lnSpc>
                <a:spcPct val="107000"/>
              </a:lnSpc>
              <a:spcBef>
                <a:spcPts val="0"/>
              </a:spcBef>
              <a:spcAft>
                <a:spcPts val="800"/>
              </a:spcAft>
              <a:buNone/>
            </a:pPr>
            <a:r>
              <a:rPr lang="en-US" sz="3600" i="1" u="sng"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kardía</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heart</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affective</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center of our being" and the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capacity of moral preference</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volitional desire</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choice</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see P. </a:t>
            </a:r>
            <a:r>
              <a:rPr lang="en-US" sz="36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Hughs</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2 Cor</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354);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desire</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-producer that makes us tick" (G. Archer), </a:t>
            </a:r>
            <a:r>
              <a:rPr lang="en-US" sz="36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i.e</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our "desire-</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decisions</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that establish who we really are. (Helps Word Studies)</a:t>
            </a:r>
          </a:p>
          <a:p>
            <a:pPr marL="0" marR="0" indent="0" algn="ctr">
              <a:lnSpc>
                <a:spcPct val="107000"/>
              </a:lnSpc>
              <a:spcBef>
                <a:spcPts val="0"/>
              </a:spcBef>
              <a:spcAft>
                <a:spcPts val="800"/>
              </a:spcAft>
              <a:buNone/>
            </a:pPr>
            <a:endParaRPr lang="en-US" sz="1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center and seat of spiritual life, "the soul or mind, as it is the fountain and seat of the thoughts, passions, desires, appetites, affections, purposes, endeavors" (Thayer’s)</a:t>
            </a:r>
          </a:p>
          <a:p>
            <a:pPr marL="0" indent="0">
              <a:buNone/>
            </a:pPr>
            <a:endParaRPr lang="en-US" dirty="0"/>
          </a:p>
        </p:txBody>
      </p:sp>
    </p:spTree>
    <p:extLst>
      <p:ext uri="{BB962C8B-B14F-4D97-AF65-F5344CB8AC3E}">
        <p14:creationId xmlns:p14="http://schemas.microsoft.com/office/powerpoint/2010/main" val="90474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1"/>
            <a:ext cx="12192000" cy="815925"/>
          </a:xfrm>
        </p:spPr>
        <p:txBody>
          <a:bodyPr>
            <a:noAutofit/>
          </a:bodyPr>
          <a:lstStyle/>
          <a:p>
            <a:pPr algn="ctr"/>
            <a:r>
              <a:rPr lang="en-US" sz="58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Thinking (mind)?</a:t>
            </a: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lnSpcReduction="10000"/>
          </a:bodyPr>
          <a:lstStyle/>
          <a:p>
            <a:pPr marL="0" indent="0" algn="ctr">
              <a:buNone/>
            </a:pPr>
            <a:endParaRPr lang="en-US" sz="1800" b="0" i="1" u="sng"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1" u="sng"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diánoia</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("critical thinking"), use the mind… critical thinking,</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literally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thorough</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reasoning,“ incorporates both sides of a</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matter to reach a meaningful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personal</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conclusion.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Such "full-breadth reasoning" is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essential</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 loving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b="0"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hlinkClick r:id="rId3">
                  <a:extLst>
                    <a:ext uri="{A12FA001-AC4F-418D-AE19-62706E023703}">
                      <ahyp:hlinkClr xmlns:ahyp="http://schemas.microsoft.com/office/drawing/2018/hyperlinkcolor" val="tx"/>
                    </a:ext>
                  </a:extLst>
                </a:hlinkClick>
              </a:rPr>
              <a:t>25</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b="0" i="1"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agapáō</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Lord and our neighbor (see Mk 12:30).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It is also the instrument of self-destruction when exercised</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without God's light and power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(Lk 1:51; Eph 2:3, 4:18; Col 1:21).</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[Helps Word Studies]</a:t>
            </a: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8391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1"/>
            <a:ext cx="12192000" cy="1041008"/>
          </a:xfrm>
        </p:spPr>
        <p:txBody>
          <a:bodyPr>
            <a:normAutofit fontScale="90000"/>
          </a:bodyPr>
          <a:lstStyle/>
          <a:p>
            <a:pPr algn="ctr"/>
            <a:r>
              <a:rPr lang="en-US" sz="66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Thinking (mind)?</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lnSpcReduction="10000"/>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Why do many not believe God created the universe as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described in the Bible? (Gallup Poll 2019- 60%) </a:t>
            </a:r>
          </a:p>
          <a:p>
            <a:pPr marL="0" indent="0" algn="ctr">
              <a:buNone/>
            </a:pPr>
            <a:r>
              <a:rPr lang="en-US" dirty="0">
                <a:hlinkClick r:id="rId3"/>
              </a:rPr>
              <a:t>40% of Americans Believe in Creationism (gallup.com)</a:t>
            </a: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C</a:t>
            </a:r>
            <a:r>
              <a:rPr lang="en-US" sz="360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laims</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Not enough evidence, evil in the world, bad</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religious experience, God didn’t answer prayer, wanted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independence, negative teachings on sexuality/hell,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hypocrites, persecution, grew up in a faithless home, etc.</a:t>
            </a:r>
          </a:p>
          <a:p>
            <a:pPr marL="0" indent="0" algn="ctr">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examining the evidence? God asks you to do that.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(Isaiah 1:18; 1 Thessalonians 5:21-22) </a:t>
            </a:r>
          </a:p>
          <a:p>
            <a:pPr marL="0" indent="0" algn="ctr">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8696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500"/>
                                        <p:tgtEl>
                                          <p:spTgt spid="4">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Effect transition="in" filter="fade">
                                      <p:cBhvr>
                                        <p:cTn id="35"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1"/>
            <a:ext cx="12192000" cy="1041008"/>
          </a:xfrm>
        </p:spPr>
        <p:txBody>
          <a:bodyPr>
            <a:normAutofit fontScale="90000"/>
          </a:bodyPr>
          <a:lstStyle/>
          <a:p>
            <a:pPr algn="ctr"/>
            <a:r>
              <a:rPr lang="en-US" sz="66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Thinking (mind)?</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What does the Bible say about unbelievers? </a:t>
            </a:r>
          </a:p>
          <a:p>
            <a:pPr marL="0" indent="0" algn="ctr">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Many</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accept the general theory of evolution as being true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hich suppresses the truth &amp; evidence of God creating the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universe in six days (Exodus 20:11; Romans 1:18-20).</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God’s word says they are irreverent as they don’t honor</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their Creator, do what is contrary to God’s justice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profess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be wise in their thinking, &amp; reject </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God’s plan of salvation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in Christ (Romans 1:21-23; 5:6-11).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0291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fade">
                                      <p:cBhvr>
                                        <p:cTn id="29" dur="500"/>
                                        <p:tgtEl>
                                          <p:spTgt spid="4">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1"/>
            <a:ext cx="12192000" cy="1041008"/>
          </a:xfrm>
        </p:spPr>
        <p:txBody>
          <a:bodyPr>
            <a:normAutofit fontScale="90000"/>
          </a:bodyPr>
          <a:lstStyle/>
          <a:p>
            <a:pPr algn="ctr"/>
            <a:r>
              <a:rPr lang="en-US" sz="66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Thinking (mind)?</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When individuals reject God’s will, He gives them up to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depraved mind to worship &amp; serve the creature rather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than the Creator (Romans 1:24-25, 28). </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 see the evidence of this wickedness today.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(Romans 1:26-32)</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fool has said in his heart there is no God so he doesn’t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want to even examine to see if the Bible is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true.</a:t>
            </a: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(Psalm 10:4; 14:1; 53:1; Romans 1:29)</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33322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fade">
                                      <p:cBhvr>
                                        <p:cTn id="30" dur="500"/>
                                        <p:tgtEl>
                                          <p:spTgt spid="4">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fade">
                                      <p:cBhvr>
                                        <p:cTn id="33" dur="500"/>
                                        <p:tgtEl>
                                          <p:spTgt spid="4">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9" end="9"/>
                                            </p:txEl>
                                          </p:spTgt>
                                        </p:tgtEl>
                                        <p:attrNameLst>
                                          <p:attrName>style.visibility</p:attrName>
                                        </p:attrNameLst>
                                      </p:cBhvr>
                                      <p:to>
                                        <p:strVal val="visible"/>
                                      </p:to>
                                    </p:set>
                                    <p:animEffect transition="in" filter="fade">
                                      <p:cBhvr>
                                        <p:cTn id="36"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1"/>
            <a:ext cx="12192000" cy="1041008"/>
          </a:xfrm>
        </p:spPr>
        <p:txBody>
          <a:bodyPr>
            <a:normAutofit fontScale="90000"/>
          </a:bodyPr>
          <a:lstStyle/>
          <a:p>
            <a:r>
              <a:rPr lang="en-US" sz="66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Thinking (mind)?</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What are you thinking in your mind as a Christian who has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obeyed the gospel of Christ by being baptized for the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forgiveness of your sins (Romans 6:3-4, 16-18)? </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your mind still guided by God’s thoughts or your own?</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(Isaiah 55:8-9; Jeremiah 17:9; Proverbs 14:12)</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you seek God’s word as you would for hidden treasures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or allow yourself to be distracted by the world?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(Proverbs 2:1-6; Matthew 6:19-24; 13:46-48)</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4450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fade">
                                      <p:cBhvr>
                                        <p:cTn id="29" dur="500"/>
                                        <p:tgtEl>
                                          <p:spTgt spid="4">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1"/>
            <a:ext cx="12192000" cy="1041008"/>
          </a:xfrm>
        </p:spPr>
        <p:txBody>
          <a:bodyPr>
            <a:normAutofit fontScale="90000"/>
          </a:bodyPr>
          <a:lstStyle/>
          <a:p>
            <a:r>
              <a:rPr lang="en-US" sz="66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Thinking (mind)?</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marL="0" indent="0" algn="ctr">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What are you reading, studying, or being entertained by?</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(Ephesians 3:1-5; Matthew</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11:15; 19:4; Mark 4:24</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God’s word is in your heart it will come out in your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speech (Philippians 4:8; Matthew 12:35; Ephesians 4:29).</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Garbage that comes into your brain will come out if you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don’t think before you speak &amp; you’ll be judged by every</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careless word (Prov. 15:28; Matt. 12:34-37; 15:18-20).</a:t>
            </a:r>
          </a:p>
          <a:p>
            <a:pPr marL="0" indent="0" algn="ctr">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971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Effect transition="in" filter="fade">
                                      <p:cBhvr>
                                        <p:cTn id="23" dur="500"/>
                                        <p:tgtEl>
                                          <p:spTgt spid="4">
                                            <p:txEl>
                                              <p:pRg st="7" end="7"/>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8" end="8"/>
                                            </p:txEl>
                                          </p:spTgt>
                                        </p:tgtEl>
                                        <p:attrNameLst>
                                          <p:attrName>style.visibility</p:attrName>
                                        </p:attrNameLst>
                                      </p:cBhvr>
                                      <p:to>
                                        <p:strVal val="visible"/>
                                      </p:to>
                                    </p:set>
                                    <p:animEffect transition="in" filter="fade">
                                      <p:cBhvr>
                                        <p:cTn id="26" dur="500"/>
                                        <p:tgtEl>
                                          <p:spTgt spid="4">
                                            <p:txEl>
                                              <p:pRg st="8" end="8"/>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animEffect transition="in" filter="fade">
                                      <p:cBhvr>
                                        <p:cTn id="29"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1"/>
            <a:ext cx="12192000" cy="1041008"/>
          </a:xfrm>
        </p:spPr>
        <p:txBody>
          <a:bodyPr>
            <a:normAutofit fontScale="90000"/>
          </a:bodyPr>
          <a:lstStyle/>
          <a:p>
            <a:r>
              <a:rPr lang="en-US" sz="66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Thinking (mind)?</a:t>
            </a:r>
            <a:endPar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lnSpcReduction="10000"/>
          </a:bodyPr>
          <a:lstStyle/>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God wants you to examine the Scriptures with a good and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honest heart.  The Bereans did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(Luke 8:15; Acts 17:11)!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you believe that Jesus died, buried, &amp; rose from the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dead on the 3</a:t>
            </a:r>
            <a:r>
              <a:rPr lang="en-US" sz="36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day (1 Cor. 15:3-8)? Thomas didn’t at first.</a:t>
            </a:r>
          </a:p>
          <a:p>
            <a:pPr marL="0" indent="0" algn="ctr">
              <a:buNone/>
            </a:pPr>
            <a:r>
              <a:rPr lang="en-US" sz="18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when Thomas saw the nail prints in his hand &amp; side he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said, “My Lord &amp; My God” (John 20:25-28).</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 believe based on eyewitness testimony &amp; obey Jesus’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words of eternal life (Jn. 14:6, 15; 20:29-31). Have you?</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99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2192</TotalTime>
  <Words>1341</Words>
  <Application>Microsoft Office PowerPoint</Application>
  <PresentationFormat>Widescreen</PresentationFormat>
  <Paragraphs>125</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PowerPoint Presentation</vt:lpstr>
      <vt:lpstr>What are You Thinking in Your Heart?</vt:lpstr>
      <vt:lpstr>What are You Thinking (mind)?</vt:lpstr>
      <vt:lpstr>What are You Thinking (mind)?</vt:lpstr>
      <vt:lpstr>What are You Thinking (mind)?</vt:lpstr>
      <vt:lpstr>What are You Thinking (mind)?</vt:lpstr>
      <vt:lpstr>What are You Thinking (mind)?</vt:lpstr>
      <vt:lpstr>What are You Thinking (mind)?</vt:lpstr>
      <vt:lpstr>What are You Thinking (mind)?</vt:lpstr>
      <vt:lpstr>What are You Thinking (mind)?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15</cp:revision>
  <cp:lastPrinted>2023-04-02T04:31:39Z</cp:lastPrinted>
  <dcterms:created xsi:type="dcterms:W3CDTF">2023-03-31T23:53:50Z</dcterms:created>
  <dcterms:modified xsi:type="dcterms:W3CDTF">2023-04-02T18:36:53Z</dcterms:modified>
</cp:coreProperties>
</file>