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93" r:id="rId4"/>
    <p:sldId id="294" r:id="rId5"/>
    <p:sldId id="295" r:id="rId6"/>
    <p:sldId id="296" r:id="rId7"/>
    <p:sldId id="299" r:id="rId8"/>
    <p:sldId id="298" r:id="rId9"/>
    <p:sldId id="292" r:id="rId10"/>
    <p:sldId id="301" r:id="rId11"/>
    <p:sldId id="310" r:id="rId12"/>
    <p:sldId id="309" r:id="rId13"/>
    <p:sldId id="307" r:id="rId14"/>
    <p:sldId id="314" r:id="rId15"/>
    <p:sldId id="308" r:id="rId16"/>
    <p:sldId id="311" r:id="rId17"/>
    <p:sldId id="297" r:id="rId18"/>
    <p:sldId id="312" r:id="rId19"/>
    <p:sldId id="313" r:id="rId20"/>
    <p:sldId id="327" r:id="rId21"/>
    <p:sldId id="315" r:id="rId22"/>
    <p:sldId id="302" r:id="rId23"/>
    <p:sldId id="331" r:id="rId24"/>
    <p:sldId id="329" r:id="rId25"/>
    <p:sldId id="304" r:id="rId26"/>
    <p:sldId id="316" r:id="rId27"/>
    <p:sldId id="317" r:id="rId28"/>
    <p:sldId id="319" r:id="rId29"/>
    <p:sldId id="318" r:id="rId30"/>
    <p:sldId id="328" r:id="rId31"/>
    <p:sldId id="320" r:id="rId32"/>
    <p:sldId id="321" r:id="rId33"/>
    <p:sldId id="305" r:id="rId34"/>
    <p:sldId id="322" r:id="rId35"/>
    <p:sldId id="306" r:id="rId36"/>
    <p:sldId id="330" r:id="rId37"/>
    <p:sldId id="303" r:id="rId38"/>
    <p:sldId id="324" r:id="rId39"/>
    <p:sldId id="32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447936-F5E7-4F2A-80DF-FD85A4851BF3}" v="3" dt="2023-06-25T21:01:01.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p Snickety" userId="1bad55298f5591a1" providerId="LiveId" clId="{5B447936-F5E7-4F2A-80DF-FD85A4851BF3}"/>
    <pc:docChg chg="undo custSel addSld delSld modSld">
      <pc:chgData name="Lip Snickety" userId="1bad55298f5591a1" providerId="LiveId" clId="{5B447936-F5E7-4F2A-80DF-FD85A4851BF3}" dt="2023-06-25T21:01:01.402" v="10"/>
      <pc:docMkLst>
        <pc:docMk/>
      </pc:docMkLst>
      <pc:sldChg chg="new">
        <pc:chgData name="Lip Snickety" userId="1bad55298f5591a1" providerId="LiveId" clId="{5B447936-F5E7-4F2A-80DF-FD85A4851BF3}" dt="2023-06-25T21:00:35.481" v="0" actId="680"/>
        <pc:sldMkLst>
          <pc:docMk/>
          <pc:sldMk cId="3141480339" sldId="256"/>
        </pc:sldMkLst>
      </pc:sldChg>
      <pc:sldChg chg="add del">
        <pc:chgData name="Lip Snickety" userId="1bad55298f5591a1" providerId="LiveId" clId="{5B447936-F5E7-4F2A-80DF-FD85A4851BF3}" dt="2023-06-25T21:01:01.402" v="10"/>
        <pc:sldMkLst>
          <pc:docMk/>
          <pc:sldMk cId="698112958" sldId="292"/>
        </pc:sldMkLst>
      </pc:sldChg>
      <pc:sldChg chg="add del">
        <pc:chgData name="Lip Snickety" userId="1bad55298f5591a1" providerId="LiveId" clId="{5B447936-F5E7-4F2A-80DF-FD85A4851BF3}" dt="2023-06-25T21:01:01.402" v="10"/>
        <pc:sldMkLst>
          <pc:docMk/>
          <pc:sldMk cId="738781497" sldId="293"/>
        </pc:sldMkLst>
      </pc:sldChg>
      <pc:sldChg chg="add del">
        <pc:chgData name="Lip Snickety" userId="1bad55298f5591a1" providerId="LiveId" clId="{5B447936-F5E7-4F2A-80DF-FD85A4851BF3}" dt="2023-06-25T21:01:01.402" v="10"/>
        <pc:sldMkLst>
          <pc:docMk/>
          <pc:sldMk cId="3587934968" sldId="294"/>
        </pc:sldMkLst>
      </pc:sldChg>
      <pc:sldChg chg="add del">
        <pc:chgData name="Lip Snickety" userId="1bad55298f5591a1" providerId="LiveId" clId="{5B447936-F5E7-4F2A-80DF-FD85A4851BF3}" dt="2023-06-25T21:01:01.402" v="10"/>
        <pc:sldMkLst>
          <pc:docMk/>
          <pc:sldMk cId="1628468316" sldId="295"/>
        </pc:sldMkLst>
      </pc:sldChg>
      <pc:sldChg chg="add del">
        <pc:chgData name="Lip Snickety" userId="1bad55298f5591a1" providerId="LiveId" clId="{5B447936-F5E7-4F2A-80DF-FD85A4851BF3}" dt="2023-06-25T21:01:01.402" v="10"/>
        <pc:sldMkLst>
          <pc:docMk/>
          <pc:sldMk cId="2267222527" sldId="296"/>
        </pc:sldMkLst>
      </pc:sldChg>
      <pc:sldChg chg="add del">
        <pc:chgData name="Lip Snickety" userId="1bad55298f5591a1" providerId="LiveId" clId="{5B447936-F5E7-4F2A-80DF-FD85A4851BF3}" dt="2023-06-25T21:01:01.402" v="10"/>
        <pc:sldMkLst>
          <pc:docMk/>
          <pc:sldMk cId="3549207359" sldId="297"/>
        </pc:sldMkLst>
      </pc:sldChg>
      <pc:sldChg chg="add del">
        <pc:chgData name="Lip Snickety" userId="1bad55298f5591a1" providerId="LiveId" clId="{5B447936-F5E7-4F2A-80DF-FD85A4851BF3}" dt="2023-06-25T21:01:01.402" v="10"/>
        <pc:sldMkLst>
          <pc:docMk/>
          <pc:sldMk cId="3548927727" sldId="298"/>
        </pc:sldMkLst>
      </pc:sldChg>
      <pc:sldChg chg="add del">
        <pc:chgData name="Lip Snickety" userId="1bad55298f5591a1" providerId="LiveId" clId="{5B447936-F5E7-4F2A-80DF-FD85A4851BF3}" dt="2023-06-25T21:01:01.402" v="10"/>
        <pc:sldMkLst>
          <pc:docMk/>
          <pc:sldMk cId="806288017" sldId="299"/>
        </pc:sldMkLst>
      </pc:sldChg>
      <pc:sldChg chg="add del">
        <pc:chgData name="Lip Snickety" userId="1bad55298f5591a1" providerId="LiveId" clId="{5B447936-F5E7-4F2A-80DF-FD85A4851BF3}" dt="2023-06-25T21:01:01.402" v="10"/>
        <pc:sldMkLst>
          <pc:docMk/>
          <pc:sldMk cId="2956057423" sldId="301"/>
        </pc:sldMkLst>
      </pc:sldChg>
      <pc:sldChg chg="add del">
        <pc:chgData name="Lip Snickety" userId="1bad55298f5591a1" providerId="LiveId" clId="{5B447936-F5E7-4F2A-80DF-FD85A4851BF3}" dt="2023-06-25T21:01:01.402" v="10"/>
        <pc:sldMkLst>
          <pc:docMk/>
          <pc:sldMk cId="3747065551" sldId="302"/>
        </pc:sldMkLst>
      </pc:sldChg>
      <pc:sldChg chg="add del">
        <pc:chgData name="Lip Snickety" userId="1bad55298f5591a1" providerId="LiveId" clId="{5B447936-F5E7-4F2A-80DF-FD85A4851BF3}" dt="2023-06-25T21:01:01.402" v="10"/>
        <pc:sldMkLst>
          <pc:docMk/>
          <pc:sldMk cId="3287157041" sldId="303"/>
        </pc:sldMkLst>
      </pc:sldChg>
      <pc:sldChg chg="add del">
        <pc:chgData name="Lip Snickety" userId="1bad55298f5591a1" providerId="LiveId" clId="{5B447936-F5E7-4F2A-80DF-FD85A4851BF3}" dt="2023-06-25T21:01:01.402" v="10"/>
        <pc:sldMkLst>
          <pc:docMk/>
          <pc:sldMk cId="21431967" sldId="304"/>
        </pc:sldMkLst>
      </pc:sldChg>
      <pc:sldChg chg="add del">
        <pc:chgData name="Lip Snickety" userId="1bad55298f5591a1" providerId="LiveId" clId="{5B447936-F5E7-4F2A-80DF-FD85A4851BF3}" dt="2023-06-25T21:01:01.402" v="10"/>
        <pc:sldMkLst>
          <pc:docMk/>
          <pc:sldMk cId="1874468110" sldId="305"/>
        </pc:sldMkLst>
      </pc:sldChg>
      <pc:sldChg chg="add del">
        <pc:chgData name="Lip Snickety" userId="1bad55298f5591a1" providerId="LiveId" clId="{5B447936-F5E7-4F2A-80DF-FD85A4851BF3}" dt="2023-06-25T21:01:01.402" v="10"/>
        <pc:sldMkLst>
          <pc:docMk/>
          <pc:sldMk cId="513432550" sldId="306"/>
        </pc:sldMkLst>
      </pc:sldChg>
      <pc:sldChg chg="add del">
        <pc:chgData name="Lip Snickety" userId="1bad55298f5591a1" providerId="LiveId" clId="{5B447936-F5E7-4F2A-80DF-FD85A4851BF3}" dt="2023-06-25T21:01:01.402" v="10"/>
        <pc:sldMkLst>
          <pc:docMk/>
          <pc:sldMk cId="4287588528" sldId="307"/>
        </pc:sldMkLst>
      </pc:sldChg>
      <pc:sldChg chg="add del">
        <pc:chgData name="Lip Snickety" userId="1bad55298f5591a1" providerId="LiveId" clId="{5B447936-F5E7-4F2A-80DF-FD85A4851BF3}" dt="2023-06-25T21:01:01.402" v="10"/>
        <pc:sldMkLst>
          <pc:docMk/>
          <pc:sldMk cId="3702947268" sldId="308"/>
        </pc:sldMkLst>
      </pc:sldChg>
      <pc:sldChg chg="add del">
        <pc:chgData name="Lip Snickety" userId="1bad55298f5591a1" providerId="LiveId" clId="{5B447936-F5E7-4F2A-80DF-FD85A4851BF3}" dt="2023-06-25T21:01:01.402" v="10"/>
        <pc:sldMkLst>
          <pc:docMk/>
          <pc:sldMk cId="2526560296" sldId="309"/>
        </pc:sldMkLst>
      </pc:sldChg>
      <pc:sldChg chg="add del">
        <pc:chgData name="Lip Snickety" userId="1bad55298f5591a1" providerId="LiveId" clId="{5B447936-F5E7-4F2A-80DF-FD85A4851BF3}" dt="2023-06-25T21:01:01.402" v="10"/>
        <pc:sldMkLst>
          <pc:docMk/>
          <pc:sldMk cId="2030107231" sldId="310"/>
        </pc:sldMkLst>
      </pc:sldChg>
      <pc:sldChg chg="modSp add del mod">
        <pc:chgData name="Lip Snickety" userId="1bad55298f5591a1" providerId="LiveId" clId="{5B447936-F5E7-4F2A-80DF-FD85A4851BF3}" dt="2023-06-25T21:01:01.402" v="10"/>
        <pc:sldMkLst>
          <pc:docMk/>
          <pc:sldMk cId="2224825992" sldId="311"/>
        </pc:sldMkLst>
        <pc:spChg chg="mod">
          <ac:chgData name="Lip Snickety" userId="1bad55298f5591a1" providerId="LiveId" clId="{5B447936-F5E7-4F2A-80DF-FD85A4851BF3}" dt="2023-06-25T21:00:56.370" v="9"/>
          <ac:spMkLst>
            <pc:docMk/>
            <pc:sldMk cId="2224825992" sldId="311"/>
            <ac:spMk id="3" creationId="{BAC90E48-747B-B18B-A066-1F9181D7BCCE}"/>
          </ac:spMkLst>
        </pc:spChg>
      </pc:sldChg>
      <pc:sldChg chg="modSp add del mod">
        <pc:chgData name="Lip Snickety" userId="1bad55298f5591a1" providerId="LiveId" clId="{5B447936-F5E7-4F2A-80DF-FD85A4851BF3}" dt="2023-06-25T21:01:01.402" v="10"/>
        <pc:sldMkLst>
          <pc:docMk/>
          <pc:sldMk cId="217418632" sldId="312"/>
        </pc:sldMkLst>
        <pc:spChg chg="mod">
          <ac:chgData name="Lip Snickety" userId="1bad55298f5591a1" providerId="LiveId" clId="{5B447936-F5E7-4F2A-80DF-FD85A4851BF3}" dt="2023-06-25T21:00:56.370" v="9"/>
          <ac:spMkLst>
            <pc:docMk/>
            <pc:sldMk cId="217418632" sldId="312"/>
            <ac:spMk id="3" creationId="{BAC90E48-747B-B18B-A066-1F9181D7BCCE}"/>
          </ac:spMkLst>
        </pc:spChg>
      </pc:sldChg>
      <pc:sldChg chg="add del">
        <pc:chgData name="Lip Snickety" userId="1bad55298f5591a1" providerId="LiveId" clId="{5B447936-F5E7-4F2A-80DF-FD85A4851BF3}" dt="2023-06-25T21:01:01.402" v="10"/>
        <pc:sldMkLst>
          <pc:docMk/>
          <pc:sldMk cId="218516010" sldId="313"/>
        </pc:sldMkLst>
      </pc:sldChg>
      <pc:sldChg chg="add del">
        <pc:chgData name="Lip Snickety" userId="1bad55298f5591a1" providerId="LiveId" clId="{5B447936-F5E7-4F2A-80DF-FD85A4851BF3}" dt="2023-06-25T21:01:01.402" v="10"/>
        <pc:sldMkLst>
          <pc:docMk/>
          <pc:sldMk cId="294340693" sldId="314"/>
        </pc:sldMkLst>
      </pc:sldChg>
      <pc:sldChg chg="modSp add del mod">
        <pc:chgData name="Lip Snickety" userId="1bad55298f5591a1" providerId="LiveId" clId="{5B447936-F5E7-4F2A-80DF-FD85A4851BF3}" dt="2023-06-25T21:01:01.402" v="10"/>
        <pc:sldMkLst>
          <pc:docMk/>
          <pc:sldMk cId="3813546974" sldId="315"/>
        </pc:sldMkLst>
        <pc:spChg chg="mod">
          <ac:chgData name="Lip Snickety" userId="1bad55298f5591a1" providerId="LiveId" clId="{5B447936-F5E7-4F2A-80DF-FD85A4851BF3}" dt="2023-06-25T21:00:56.370" v="9"/>
          <ac:spMkLst>
            <pc:docMk/>
            <pc:sldMk cId="3813546974" sldId="315"/>
            <ac:spMk id="3" creationId="{BAC90E48-747B-B18B-A066-1F9181D7BCCE}"/>
          </ac:spMkLst>
        </pc:spChg>
      </pc:sldChg>
      <pc:sldChg chg="add del">
        <pc:chgData name="Lip Snickety" userId="1bad55298f5591a1" providerId="LiveId" clId="{5B447936-F5E7-4F2A-80DF-FD85A4851BF3}" dt="2023-06-25T21:01:01.402" v="10"/>
        <pc:sldMkLst>
          <pc:docMk/>
          <pc:sldMk cId="2297276473" sldId="316"/>
        </pc:sldMkLst>
      </pc:sldChg>
      <pc:sldChg chg="add del">
        <pc:chgData name="Lip Snickety" userId="1bad55298f5591a1" providerId="LiveId" clId="{5B447936-F5E7-4F2A-80DF-FD85A4851BF3}" dt="2023-06-25T21:01:01.402" v="10"/>
        <pc:sldMkLst>
          <pc:docMk/>
          <pc:sldMk cId="3611247642" sldId="317"/>
        </pc:sldMkLst>
      </pc:sldChg>
      <pc:sldChg chg="add del">
        <pc:chgData name="Lip Snickety" userId="1bad55298f5591a1" providerId="LiveId" clId="{5B447936-F5E7-4F2A-80DF-FD85A4851BF3}" dt="2023-06-25T21:01:01.402" v="10"/>
        <pc:sldMkLst>
          <pc:docMk/>
          <pc:sldMk cId="783911066" sldId="318"/>
        </pc:sldMkLst>
      </pc:sldChg>
      <pc:sldChg chg="add del">
        <pc:chgData name="Lip Snickety" userId="1bad55298f5591a1" providerId="LiveId" clId="{5B447936-F5E7-4F2A-80DF-FD85A4851BF3}" dt="2023-06-25T21:01:01.402" v="10"/>
        <pc:sldMkLst>
          <pc:docMk/>
          <pc:sldMk cId="4013942623" sldId="319"/>
        </pc:sldMkLst>
      </pc:sldChg>
      <pc:sldChg chg="add del">
        <pc:chgData name="Lip Snickety" userId="1bad55298f5591a1" providerId="LiveId" clId="{5B447936-F5E7-4F2A-80DF-FD85A4851BF3}" dt="2023-06-25T21:01:01.402" v="10"/>
        <pc:sldMkLst>
          <pc:docMk/>
          <pc:sldMk cId="686778657" sldId="320"/>
        </pc:sldMkLst>
      </pc:sldChg>
      <pc:sldChg chg="add del">
        <pc:chgData name="Lip Snickety" userId="1bad55298f5591a1" providerId="LiveId" clId="{5B447936-F5E7-4F2A-80DF-FD85A4851BF3}" dt="2023-06-25T21:01:01.402" v="10"/>
        <pc:sldMkLst>
          <pc:docMk/>
          <pc:sldMk cId="3876814273" sldId="321"/>
        </pc:sldMkLst>
      </pc:sldChg>
      <pc:sldChg chg="add del">
        <pc:chgData name="Lip Snickety" userId="1bad55298f5591a1" providerId="LiveId" clId="{5B447936-F5E7-4F2A-80DF-FD85A4851BF3}" dt="2023-06-25T21:01:01.402" v="10"/>
        <pc:sldMkLst>
          <pc:docMk/>
          <pc:sldMk cId="3011332881" sldId="322"/>
        </pc:sldMkLst>
      </pc:sldChg>
      <pc:sldChg chg="modSp add del mod">
        <pc:chgData name="Lip Snickety" userId="1bad55298f5591a1" providerId="LiveId" clId="{5B447936-F5E7-4F2A-80DF-FD85A4851BF3}" dt="2023-06-25T21:01:01.402" v="10"/>
        <pc:sldMkLst>
          <pc:docMk/>
          <pc:sldMk cId="953961949" sldId="324"/>
        </pc:sldMkLst>
        <pc:spChg chg="mod">
          <ac:chgData name="Lip Snickety" userId="1bad55298f5591a1" providerId="LiveId" clId="{5B447936-F5E7-4F2A-80DF-FD85A4851BF3}" dt="2023-06-25T21:00:56.370" v="9"/>
          <ac:spMkLst>
            <pc:docMk/>
            <pc:sldMk cId="953961949" sldId="324"/>
            <ac:spMk id="4" creationId="{D8C876B0-E534-FF24-7F82-F7CB63B5AE96}"/>
          </ac:spMkLst>
        </pc:spChg>
        <pc:spChg chg="mod">
          <ac:chgData name="Lip Snickety" userId="1bad55298f5591a1" providerId="LiveId" clId="{5B447936-F5E7-4F2A-80DF-FD85A4851BF3}" dt="2023-06-25T21:00:56.370" v="9"/>
          <ac:spMkLst>
            <pc:docMk/>
            <pc:sldMk cId="953961949" sldId="324"/>
            <ac:spMk id="6" creationId="{41CCFE19-3FEF-3873-CECE-63DBFBFBC2CA}"/>
          </ac:spMkLst>
        </pc:spChg>
      </pc:sldChg>
      <pc:sldChg chg="add del">
        <pc:chgData name="Lip Snickety" userId="1bad55298f5591a1" providerId="LiveId" clId="{5B447936-F5E7-4F2A-80DF-FD85A4851BF3}" dt="2023-06-25T21:01:01.402" v="10"/>
        <pc:sldMkLst>
          <pc:docMk/>
          <pc:sldMk cId="3705004346" sldId="325"/>
        </pc:sldMkLst>
      </pc:sldChg>
      <pc:sldChg chg="modSp add del mod">
        <pc:chgData name="Lip Snickety" userId="1bad55298f5591a1" providerId="LiveId" clId="{5B447936-F5E7-4F2A-80DF-FD85A4851BF3}" dt="2023-06-25T21:01:01.402" v="10"/>
        <pc:sldMkLst>
          <pc:docMk/>
          <pc:sldMk cId="3083487349" sldId="327"/>
        </pc:sldMkLst>
        <pc:spChg chg="mod">
          <ac:chgData name="Lip Snickety" userId="1bad55298f5591a1" providerId="LiveId" clId="{5B447936-F5E7-4F2A-80DF-FD85A4851BF3}" dt="2023-06-25T21:00:56.370" v="9"/>
          <ac:spMkLst>
            <pc:docMk/>
            <pc:sldMk cId="3083487349" sldId="327"/>
            <ac:spMk id="3" creationId="{BAC90E48-747B-B18B-A066-1F9181D7BCCE}"/>
          </ac:spMkLst>
        </pc:spChg>
      </pc:sldChg>
      <pc:sldChg chg="add del">
        <pc:chgData name="Lip Snickety" userId="1bad55298f5591a1" providerId="LiveId" clId="{5B447936-F5E7-4F2A-80DF-FD85A4851BF3}" dt="2023-06-25T21:01:01.402" v="10"/>
        <pc:sldMkLst>
          <pc:docMk/>
          <pc:sldMk cId="1580151805" sldId="328"/>
        </pc:sldMkLst>
      </pc:sldChg>
      <pc:sldChg chg="add del">
        <pc:chgData name="Lip Snickety" userId="1bad55298f5591a1" providerId="LiveId" clId="{5B447936-F5E7-4F2A-80DF-FD85A4851BF3}" dt="2023-06-25T21:01:01.402" v="10"/>
        <pc:sldMkLst>
          <pc:docMk/>
          <pc:sldMk cId="2653974881" sldId="329"/>
        </pc:sldMkLst>
      </pc:sldChg>
      <pc:sldChg chg="add del">
        <pc:chgData name="Lip Snickety" userId="1bad55298f5591a1" providerId="LiveId" clId="{5B447936-F5E7-4F2A-80DF-FD85A4851BF3}" dt="2023-06-25T21:01:01.402" v="10"/>
        <pc:sldMkLst>
          <pc:docMk/>
          <pc:sldMk cId="3502355289" sldId="330"/>
        </pc:sldMkLst>
      </pc:sldChg>
      <pc:sldChg chg="add del">
        <pc:chgData name="Lip Snickety" userId="1bad55298f5591a1" providerId="LiveId" clId="{5B447936-F5E7-4F2A-80DF-FD85A4851BF3}" dt="2023-06-25T21:01:01.402" v="10"/>
        <pc:sldMkLst>
          <pc:docMk/>
          <pc:sldMk cId="3327076748" sldId="33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DF508D-CBD1-4275-B3E8-E2126B3849BE}" type="doc">
      <dgm:prSet loTypeId="urn:microsoft.com/office/officeart/2005/8/layout/venn1" loCatId="relationship" qsTypeId="urn:microsoft.com/office/officeart/2005/8/quickstyle/3d7" qsCatId="3D" csTypeId="urn:microsoft.com/office/officeart/2005/8/colors/accent1_2" csCatId="accent1" phldr="1"/>
      <dgm:spPr/>
    </dgm:pt>
    <dgm:pt modelId="{D5774948-2918-49E2-B424-D3B122320721}">
      <dgm:prSet phldrT="[Text]"/>
      <dgm:spPr/>
      <dgm:t>
        <a:bodyPr/>
        <a:lstStyle/>
        <a:p>
          <a:r>
            <a:rPr lang="en-US" dirty="0"/>
            <a:t>CHRIST</a:t>
          </a:r>
        </a:p>
        <a:p>
          <a:r>
            <a:rPr lang="en-US" dirty="0"/>
            <a:t>Body</a:t>
          </a:r>
        </a:p>
        <a:p>
          <a:r>
            <a:rPr lang="en-US" dirty="0"/>
            <a:t>Church</a:t>
          </a:r>
        </a:p>
      </dgm:t>
    </dgm:pt>
    <dgm:pt modelId="{6A0F27AD-704D-4DBD-99F7-64FFA7A88DC9}" type="parTrans" cxnId="{3B9610DA-CA14-4566-B5E0-7B344C9F5CCC}">
      <dgm:prSet/>
      <dgm:spPr/>
      <dgm:t>
        <a:bodyPr/>
        <a:lstStyle/>
        <a:p>
          <a:endParaRPr lang="en-US"/>
        </a:p>
      </dgm:t>
    </dgm:pt>
    <dgm:pt modelId="{9CD42B09-1C88-480E-A2A4-56DD957BCFD2}" type="sibTrans" cxnId="{3B9610DA-CA14-4566-B5E0-7B344C9F5CCC}">
      <dgm:prSet/>
      <dgm:spPr/>
      <dgm:t>
        <a:bodyPr/>
        <a:lstStyle/>
        <a:p>
          <a:endParaRPr lang="en-US"/>
        </a:p>
      </dgm:t>
    </dgm:pt>
    <dgm:pt modelId="{A5B6A2F7-64EC-47B5-9DE0-D9F0EFA40E9C}" type="pres">
      <dgm:prSet presAssocID="{F2DF508D-CBD1-4275-B3E8-E2126B3849BE}" presName="compositeShape" presStyleCnt="0">
        <dgm:presLayoutVars>
          <dgm:chMax val="7"/>
          <dgm:dir/>
          <dgm:resizeHandles val="exact"/>
        </dgm:presLayoutVars>
      </dgm:prSet>
      <dgm:spPr/>
    </dgm:pt>
    <dgm:pt modelId="{E7CC7D25-9ED6-4189-96CE-4F3639ED7B4C}" type="pres">
      <dgm:prSet presAssocID="{D5774948-2918-49E2-B424-D3B122320721}" presName="circ1TxSh" presStyleLbl="vennNode1" presStyleIdx="0" presStyleCnt="1" custLinFactNeighborX="-35873" custLinFactNeighborY="965"/>
      <dgm:spPr/>
    </dgm:pt>
  </dgm:ptLst>
  <dgm:cxnLst>
    <dgm:cxn modelId="{50DE0689-E62A-4483-B62A-465F6C0F910F}" type="presOf" srcId="{F2DF508D-CBD1-4275-B3E8-E2126B3849BE}" destId="{A5B6A2F7-64EC-47B5-9DE0-D9F0EFA40E9C}" srcOrd="0" destOrd="0" presId="urn:microsoft.com/office/officeart/2005/8/layout/venn1"/>
    <dgm:cxn modelId="{637445D6-8774-4073-BCBD-7B801970096D}" type="presOf" srcId="{D5774948-2918-49E2-B424-D3B122320721}" destId="{E7CC7D25-9ED6-4189-96CE-4F3639ED7B4C}" srcOrd="0" destOrd="0" presId="urn:microsoft.com/office/officeart/2005/8/layout/venn1"/>
    <dgm:cxn modelId="{3B9610DA-CA14-4566-B5E0-7B344C9F5CCC}" srcId="{F2DF508D-CBD1-4275-B3E8-E2126B3849BE}" destId="{D5774948-2918-49E2-B424-D3B122320721}" srcOrd="0" destOrd="0" parTransId="{6A0F27AD-704D-4DBD-99F7-64FFA7A88DC9}" sibTransId="{9CD42B09-1C88-480E-A2A4-56DD957BCFD2}"/>
    <dgm:cxn modelId="{EEC099C0-5548-4DB5-AB6B-EB391A7E9CBD}" type="presParOf" srcId="{A5B6A2F7-64EC-47B5-9DE0-D9F0EFA40E9C}" destId="{E7CC7D25-9ED6-4189-96CE-4F3639ED7B4C}"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C7D25-9ED6-4189-96CE-4F3639ED7B4C}">
      <dsp:nvSpPr>
        <dsp:cNvPr id="0" name=""/>
        <dsp:cNvSpPr/>
      </dsp:nvSpPr>
      <dsp:spPr>
        <a:xfrm>
          <a:off x="2141908" y="0"/>
          <a:ext cx="3767137" cy="3767137"/>
        </a:xfrm>
        <a:prstGeom prst="ellipse">
          <a:avLst/>
        </a:prstGeom>
        <a:solidFill>
          <a:schemeClr val="accent1">
            <a:alpha val="50000"/>
            <a:hueOff val="0"/>
            <a:satOff val="0"/>
            <a:lumOff val="0"/>
            <a:alphaOff val="0"/>
          </a:schemeClr>
        </a:solidFill>
        <a:ln>
          <a:noFill/>
        </a:ln>
        <a:effectLst/>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0">
            <a:lnSpc>
              <a:spcPct val="90000"/>
            </a:lnSpc>
            <a:spcBef>
              <a:spcPct val="0"/>
            </a:spcBef>
            <a:spcAft>
              <a:spcPct val="35000"/>
            </a:spcAft>
            <a:buNone/>
          </a:pPr>
          <a:r>
            <a:rPr lang="en-US" sz="5000" kern="1200" dirty="0"/>
            <a:t>CHRIST</a:t>
          </a:r>
        </a:p>
        <a:p>
          <a:pPr marL="0" lvl="0" indent="0" algn="ctr" defTabSz="2222500">
            <a:lnSpc>
              <a:spcPct val="90000"/>
            </a:lnSpc>
            <a:spcBef>
              <a:spcPct val="0"/>
            </a:spcBef>
            <a:spcAft>
              <a:spcPct val="35000"/>
            </a:spcAft>
            <a:buNone/>
          </a:pPr>
          <a:r>
            <a:rPr lang="en-US" sz="5000" kern="1200" dirty="0"/>
            <a:t>Body</a:t>
          </a:r>
        </a:p>
        <a:p>
          <a:pPr marL="0" lvl="0" indent="0" algn="ctr" defTabSz="2222500">
            <a:lnSpc>
              <a:spcPct val="90000"/>
            </a:lnSpc>
            <a:spcBef>
              <a:spcPct val="0"/>
            </a:spcBef>
            <a:spcAft>
              <a:spcPct val="35000"/>
            </a:spcAft>
            <a:buNone/>
          </a:pPr>
          <a:r>
            <a:rPr lang="en-US" sz="5000" kern="1200" dirty="0"/>
            <a:t>Church</a:t>
          </a:r>
        </a:p>
      </dsp:txBody>
      <dsp:txXfrm>
        <a:off x="2693592" y="551684"/>
        <a:ext cx="2663769" cy="266376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A0F47-BFF6-86E5-2A71-BB1CE62D1B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916521-2E75-7D76-C821-C7E48B319B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DA5326-D7BE-8E4B-0E9A-F2C1920F8755}"/>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5" name="Footer Placeholder 4">
            <a:extLst>
              <a:ext uri="{FF2B5EF4-FFF2-40B4-BE49-F238E27FC236}">
                <a16:creationId xmlns:a16="http://schemas.microsoft.com/office/drawing/2014/main" id="{2CE8BC66-8BD0-007D-3007-3BB83F88B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2A884-727C-645A-B946-A89EC2D482E8}"/>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224740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F7A7A-25F5-4C0E-30E8-8C70B918A8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9524-B838-D1DF-9B34-2B8F471CD5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22DB08-9669-4641-7C3C-4E0E6829EF9B}"/>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5" name="Footer Placeholder 4">
            <a:extLst>
              <a:ext uri="{FF2B5EF4-FFF2-40B4-BE49-F238E27FC236}">
                <a16:creationId xmlns:a16="http://schemas.microsoft.com/office/drawing/2014/main" id="{A7BDE6A1-E663-04CD-8EF9-454B9633E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5E8BC-2655-8F30-1A9C-EAD007FBBA6A}"/>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1706507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0F24C3-53E4-88AD-5530-A07F457DED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BAD0FE-5194-C17E-0D51-1037F0570D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F1033E-A1DE-F75B-4972-E59798736D91}"/>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5" name="Footer Placeholder 4">
            <a:extLst>
              <a:ext uri="{FF2B5EF4-FFF2-40B4-BE49-F238E27FC236}">
                <a16:creationId xmlns:a16="http://schemas.microsoft.com/office/drawing/2014/main" id="{26C87F2F-CEB0-5316-3CAC-A402BFA01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A0C5D9-F3C8-A652-F93B-DB1CB6C89FE1}"/>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176869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FEA402D7-AEAB-4513-A493-3CEDDAFF2970}" type="datetimeFigureOut">
              <a:rPr lang="en-US" smtClean="0"/>
              <a:t>6/25/2023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E9FFA48-728D-4594-9DDC-EDF9D4DDFD70}" type="slidenum">
              <a:rPr lang="en-US" smtClean="0"/>
              <a:t>‹#›</a:t>
            </a:fld>
            <a:endParaRPr lang="en-US"/>
          </a:p>
        </p:txBody>
      </p:sp>
    </p:spTree>
    <p:extLst>
      <p:ext uri="{BB962C8B-B14F-4D97-AF65-F5344CB8AC3E}">
        <p14:creationId xmlns:p14="http://schemas.microsoft.com/office/powerpoint/2010/main" val="1376769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A402D7-AEAB-4513-A493-3CEDDAFF2970}"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FFA48-728D-4594-9DDC-EDF9D4DDFD70}" type="slidenum">
              <a:rPr lang="en-US" smtClean="0"/>
              <a:t>‹#›</a:t>
            </a:fld>
            <a:endParaRPr lang="en-US"/>
          </a:p>
        </p:txBody>
      </p:sp>
    </p:spTree>
    <p:extLst>
      <p:ext uri="{BB962C8B-B14F-4D97-AF65-F5344CB8AC3E}">
        <p14:creationId xmlns:p14="http://schemas.microsoft.com/office/powerpoint/2010/main" val="1575195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A402D7-AEAB-4513-A493-3CEDDAFF2970}"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FFA48-728D-4594-9DDC-EDF9D4DDFD70}" type="slidenum">
              <a:rPr lang="en-US" smtClean="0"/>
              <a:t>‹#›</a:t>
            </a:fld>
            <a:endParaRPr lang="en-US"/>
          </a:p>
        </p:txBody>
      </p:sp>
    </p:spTree>
    <p:extLst>
      <p:ext uri="{BB962C8B-B14F-4D97-AF65-F5344CB8AC3E}">
        <p14:creationId xmlns:p14="http://schemas.microsoft.com/office/powerpoint/2010/main" val="445555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A402D7-AEAB-4513-A493-3CEDDAFF2970}"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FFA48-728D-4594-9DDC-EDF9D4DDFD70}" type="slidenum">
              <a:rPr lang="en-US" smtClean="0"/>
              <a:t>‹#›</a:t>
            </a:fld>
            <a:endParaRPr lang="en-US"/>
          </a:p>
        </p:txBody>
      </p:sp>
    </p:spTree>
    <p:extLst>
      <p:ext uri="{BB962C8B-B14F-4D97-AF65-F5344CB8AC3E}">
        <p14:creationId xmlns:p14="http://schemas.microsoft.com/office/powerpoint/2010/main" val="1040291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A402D7-AEAB-4513-A493-3CEDDAFF2970}" type="datetimeFigureOut">
              <a:rPr lang="en-US" smtClean="0"/>
              <a:t>6/25/2023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FFA48-728D-4594-9DDC-EDF9D4DDFD70}" type="slidenum">
              <a:rPr lang="en-US" smtClean="0"/>
              <a:t>‹#›</a:t>
            </a:fld>
            <a:endParaRPr lang="en-US"/>
          </a:p>
        </p:txBody>
      </p:sp>
    </p:spTree>
    <p:extLst>
      <p:ext uri="{BB962C8B-B14F-4D97-AF65-F5344CB8AC3E}">
        <p14:creationId xmlns:p14="http://schemas.microsoft.com/office/powerpoint/2010/main" val="3040170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A402D7-AEAB-4513-A493-3CEDDAFF2970}" type="datetimeFigureOut">
              <a:rPr lang="en-US" smtClean="0"/>
              <a:t>6/25/2023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FFA48-728D-4594-9DDC-EDF9D4DDFD70}" type="slidenum">
              <a:rPr lang="en-US" smtClean="0"/>
              <a:t>‹#›</a:t>
            </a:fld>
            <a:endParaRPr lang="en-US"/>
          </a:p>
        </p:txBody>
      </p:sp>
    </p:spTree>
    <p:extLst>
      <p:ext uri="{BB962C8B-B14F-4D97-AF65-F5344CB8AC3E}">
        <p14:creationId xmlns:p14="http://schemas.microsoft.com/office/powerpoint/2010/main" val="2772065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402D7-AEAB-4513-A493-3CEDDAFF2970}" type="datetimeFigureOut">
              <a:rPr lang="en-US" smtClean="0"/>
              <a:t>6/25/2023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FFA48-728D-4594-9DDC-EDF9D4DDFD70}" type="slidenum">
              <a:rPr lang="en-US" smtClean="0"/>
              <a:t>‹#›</a:t>
            </a:fld>
            <a:endParaRPr lang="en-US"/>
          </a:p>
        </p:txBody>
      </p:sp>
    </p:spTree>
    <p:extLst>
      <p:ext uri="{BB962C8B-B14F-4D97-AF65-F5344CB8AC3E}">
        <p14:creationId xmlns:p14="http://schemas.microsoft.com/office/powerpoint/2010/main" val="3542926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FEA402D7-AEAB-4513-A493-3CEDDAFF2970}"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E9FFA48-728D-4594-9DDC-EDF9D4DDFD70}" type="slidenum">
              <a:rPr lang="en-US" smtClean="0"/>
              <a:t>‹#›</a:t>
            </a:fld>
            <a:endParaRPr lang="en-US"/>
          </a:p>
        </p:txBody>
      </p:sp>
    </p:spTree>
    <p:extLst>
      <p:ext uri="{BB962C8B-B14F-4D97-AF65-F5344CB8AC3E}">
        <p14:creationId xmlns:p14="http://schemas.microsoft.com/office/powerpoint/2010/main" val="8111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6A676-3F80-C0D6-E0DA-2653DCC7F0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208A36-3913-91D1-C52F-C3BDA39E4F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7125E-5E59-686C-53FE-262999895549}"/>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5" name="Footer Placeholder 4">
            <a:extLst>
              <a:ext uri="{FF2B5EF4-FFF2-40B4-BE49-F238E27FC236}">
                <a16:creationId xmlns:a16="http://schemas.microsoft.com/office/drawing/2014/main" id="{374F2241-D566-242D-784E-05C9D0474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AC14F-031C-8D26-6EF5-E5A633408D44}"/>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2210577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FEA402D7-AEAB-4513-A493-3CEDDAFF2970}" type="datetimeFigureOut">
              <a:rPr lang="en-US" smtClean="0"/>
              <a:t>6/25/2023</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E9FFA48-728D-4594-9DDC-EDF9D4DDFD70}" type="slidenum">
              <a:rPr lang="en-US" smtClean="0"/>
              <a:t>‹#›</a:t>
            </a:fld>
            <a:endParaRPr lang="en-US"/>
          </a:p>
        </p:txBody>
      </p:sp>
    </p:spTree>
    <p:extLst>
      <p:ext uri="{BB962C8B-B14F-4D97-AF65-F5344CB8AC3E}">
        <p14:creationId xmlns:p14="http://schemas.microsoft.com/office/powerpoint/2010/main" val="908130064"/>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A402D7-AEAB-4513-A493-3CEDDAFF2970}"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FFA48-728D-4594-9DDC-EDF9D4DDFD70}" type="slidenum">
              <a:rPr lang="en-US" smtClean="0"/>
              <a:t>‹#›</a:t>
            </a:fld>
            <a:endParaRPr lang="en-US"/>
          </a:p>
        </p:txBody>
      </p:sp>
    </p:spTree>
    <p:extLst>
      <p:ext uri="{BB962C8B-B14F-4D97-AF65-F5344CB8AC3E}">
        <p14:creationId xmlns:p14="http://schemas.microsoft.com/office/powerpoint/2010/main" val="3538957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A402D7-AEAB-4513-A493-3CEDDAFF2970}"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FFA48-728D-4594-9DDC-EDF9D4DDFD70}" type="slidenum">
              <a:rPr lang="en-US" smtClean="0"/>
              <a:t>‹#›</a:t>
            </a:fld>
            <a:endParaRPr lang="en-US"/>
          </a:p>
        </p:txBody>
      </p:sp>
    </p:spTree>
    <p:extLst>
      <p:ext uri="{BB962C8B-B14F-4D97-AF65-F5344CB8AC3E}">
        <p14:creationId xmlns:p14="http://schemas.microsoft.com/office/powerpoint/2010/main" val="342885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F5395-3FE5-6CBA-FD00-DF7932E6FF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8027EA-18E8-87EB-9C8F-250ABA39B4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FC9699-AAA2-6F9A-6834-ED9392B8DF64}"/>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5" name="Footer Placeholder 4">
            <a:extLst>
              <a:ext uri="{FF2B5EF4-FFF2-40B4-BE49-F238E27FC236}">
                <a16:creationId xmlns:a16="http://schemas.microsoft.com/office/drawing/2014/main" id="{3B08ABB8-87D0-A809-0F23-001AD23A9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53718-5CE2-237A-6B5E-3B3890C08224}"/>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3931930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7B2E3-BA79-E3D2-D6F9-CE3EB0A2C1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9918DB-9E1E-E1D4-3012-6BDE4D4D5E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EE9A9F-B073-2A0A-EE10-ACCB9FDD01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810496-E53C-CB4B-D27E-2CBC2DD733AC}"/>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6" name="Footer Placeholder 5">
            <a:extLst>
              <a:ext uri="{FF2B5EF4-FFF2-40B4-BE49-F238E27FC236}">
                <a16:creationId xmlns:a16="http://schemas.microsoft.com/office/drawing/2014/main" id="{2A821C4E-4E2E-BCD3-0D90-5EFBD2B0A6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8BA27F-37D4-291F-753E-71FB2D779C74}"/>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266406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2DB7C-56D9-A882-93B1-776096CF28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41A6E8-1555-46F9-A6DB-B2A3038F3D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BB339D-44D6-58B1-4ABC-C2B4F191CE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209425-937B-2BE8-5370-7073DEE120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72C31F-A406-2DA0-6F76-A846AFAD03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506F48-1589-C0BF-D4A1-AE591A5A15C7}"/>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8" name="Footer Placeholder 7">
            <a:extLst>
              <a:ext uri="{FF2B5EF4-FFF2-40B4-BE49-F238E27FC236}">
                <a16:creationId xmlns:a16="http://schemas.microsoft.com/office/drawing/2014/main" id="{16486222-A965-FA74-9D79-064E9D00B6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A352E5-1015-ECEE-1F84-035F92B3B42D}"/>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325843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6F886-ABD4-BFEE-68C4-87A3280BBD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B803DA-B138-A130-2CC4-3A2EEE47B6E5}"/>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4" name="Footer Placeholder 3">
            <a:extLst>
              <a:ext uri="{FF2B5EF4-FFF2-40B4-BE49-F238E27FC236}">
                <a16:creationId xmlns:a16="http://schemas.microsoft.com/office/drawing/2014/main" id="{EA693942-A869-A7A3-4084-912DB3AEC2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10A602-D4FF-463A-BFCE-8869C307627F}"/>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75489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A7B832-870F-910C-1097-EE1691764FB3}"/>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3" name="Footer Placeholder 2">
            <a:extLst>
              <a:ext uri="{FF2B5EF4-FFF2-40B4-BE49-F238E27FC236}">
                <a16:creationId xmlns:a16="http://schemas.microsoft.com/office/drawing/2014/main" id="{FE0AB3A4-CE91-8D9D-8A63-E5B45947D3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C7EB4B-B788-00E5-C2F0-962096B18A30}"/>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236828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4D37B-5822-B3DA-4BDA-6E532EC591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C01505-D3BC-93B7-B453-DC95BCCA49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612F0A-A58C-FD5D-BD0B-43B71F528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2A08A6-7DB3-C6C3-60BC-778EECD0F7DD}"/>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6" name="Footer Placeholder 5">
            <a:extLst>
              <a:ext uri="{FF2B5EF4-FFF2-40B4-BE49-F238E27FC236}">
                <a16:creationId xmlns:a16="http://schemas.microsoft.com/office/drawing/2014/main" id="{F538AD84-3D4A-CDF4-02A9-C4CA98F5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3920AA-7EFB-83BF-4C0F-617724D2EFA0}"/>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162361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5162-F743-EC79-CDB5-68CE403476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214AC9-A4B2-7DEF-FBE3-FBB8BC7B72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01853D-4B80-972A-9537-10874A952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C07D7-5443-3AE7-DC7D-BF6AFB904758}"/>
              </a:ext>
            </a:extLst>
          </p:cNvPr>
          <p:cNvSpPr>
            <a:spLocks noGrp="1"/>
          </p:cNvSpPr>
          <p:nvPr>
            <p:ph type="dt" sz="half" idx="10"/>
          </p:nvPr>
        </p:nvSpPr>
        <p:spPr/>
        <p:txBody>
          <a:bodyPr/>
          <a:lstStyle/>
          <a:p>
            <a:fld id="{A6E197E2-B395-4656-81CE-A87A596F370A}" type="datetimeFigureOut">
              <a:rPr lang="en-US" smtClean="0"/>
              <a:t>6/25/2023</a:t>
            </a:fld>
            <a:endParaRPr lang="en-US"/>
          </a:p>
        </p:txBody>
      </p:sp>
      <p:sp>
        <p:nvSpPr>
          <p:cNvPr id="6" name="Footer Placeholder 5">
            <a:extLst>
              <a:ext uri="{FF2B5EF4-FFF2-40B4-BE49-F238E27FC236}">
                <a16:creationId xmlns:a16="http://schemas.microsoft.com/office/drawing/2014/main" id="{EAE09719-496D-7EA0-8326-A82331A810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84A24-1574-DC0B-AE36-841E8C84F06C}"/>
              </a:ext>
            </a:extLst>
          </p:cNvPr>
          <p:cNvSpPr>
            <a:spLocks noGrp="1"/>
          </p:cNvSpPr>
          <p:nvPr>
            <p:ph type="sldNum" sz="quarter" idx="12"/>
          </p:nvPr>
        </p:nvSpPr>
        <p:spPr/>
        <p:txBody>
          <a:bodyPr/>
          <a:lstStyle/>
          <a:p>
            <a:fld id="{1C49DD02-E2EA-4E88-B2CE-AC6F9B1BE89B}" type="slidenum">
              <a:rPr lang="en-US" smtClean="0"/>
              <a:t>‹#›</a:t>
            </a:fld>
            <a:endParaRPr lang="en-US"/>
          </a:p>
        </p:txBody>
      </p:sp>
    </p:spTree>
    <p:extLst>
      <p:ext uri="{BB962C8B-B14F-4D97-AF65-F5344CB8AC3E}">
        <p14:creationId xmlns:p14="http://schemas.microsoft.com/office/powerpoint/2010/main" val="326563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8632A8-A44E-9E6B-176C-471CD453F9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A83ABC-426C-0467-0E1F-7B63E448ED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B45DB-D36B-5789-DF3F-8CCE52372E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197E2-B395-4656-81CE-A87A596F370A}" type="datetimeFigureOut">
              <a:rPr lang="en-US" smtClean="0"/>
              <a:t>6/25/2023</a:t>
            </a:fld>
            <a:endParaRPr lang="en-US"/>
          </a:p>
        </p:txBody>
      </p:sp>
      <p:sp>
        <p:nvSpPr>
          <p:cNvPr id="5" name="Footer Placeholder 4">
            <a:extLst>
              <a:ext uri="{FF2B5EF4-FFF2-40B4-BE49-F238E27FC236}">
                <a16:creationId xmlns:a16="http://schemas.microsoft.com/office/drawing/2014/main" id="{D9D2A1A7-FDC2-4DC3-8334-4D7F8EC449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B8F901-5168-76CE-8AA4-02EF4FB1EE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9DD02-E2EA-4E88-B2CE-AC6F9B1BE89B}" type="slidenum">
              <a:rPr lang="en-US" smtClean="0"/>
              <a:t>‹#›</a:t>
            </a:fld>
            <a:endParaRPr lang="en-US"/>
          </a:p>
        </p:txBody>
      </p:sp>
    </p:spTree>
    <p:extLst>
      <p:ext uri="{BB962C8B-B14F-4D97-AF65-F5344CB8AC3E}">
        <p14:creationId xmlns:p14="http://schemas.microsoft.com/office/powerpoint/2010/main" val="2989412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EA402D7-AEAB-4513-A493-3CEDDAFF2970}" type="datetimeFigureOut">
              <a:rPr lang="en-US" smtClean="0"/>
              <a:t>6/25/2023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E9FFA48-728D-4594-9DDC-EDF9D4DDFD70}" type="slidenum">
              <a:rPr lang="en-US" smtClean="0"/>
              <a:t>‹#›</a:t>
            </a:fld>
            <a:endParaRPr lang="en-US"/>
          </a:p>
        </p:txBody>
      </p:sp>
    </p:spTree>
    <p:extLst>
      <p:ext uri="{BB962C8B-B14F-4D97-AF65-F5344CB8AC3E}">
        <p14:creationId xmlns:p14="http://schemas.microsoft.com/office/powerpoint/2010/main" val="421880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2AEB7-3FB7-B0BC-4F84-D13CDC5CE1A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DB77F6C-37A0-61A9-4EBD-CDF89600309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41480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6000" dirty="0"/>
              <a:t>(Gal 3:24 NASB20) 24 Therefore the Law has become our guardian to lead us to Christ, so that we may be justified by faith.</a:t>
            </a:r>
            <a:endParaRPr lang="en-US" sz="6000" dirty="0">
              <a:solidFill>
                <a:schemeClr val="tx1"/>
              </a:solidFill>
            </a:endParaRPr>
          </a:p>
        </p:txBody>
      </p:sp>
    </p:spTree>
    <p:extLst>
      <p:ext uri="{BB962C8B-B14F-4D97-AF65-F5344CB8AC3E}">
        <p14:creationId xmlns:p14="http://schemas.microsoft.com/office/powerpoint/2010/main" val="2030107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6000" dirty="0"/>
              <a:t>(Rom 5:20 ESV) 20 Now the law came in to increase the trespass, </a:t>
            </a:r>
            <a:r>
              <a:rPr lang="en-US" sz="6000" b="1" u="sng" dirty="0">
                <a:solidFill>
                  <a:schemeClr val="accent1"/>
                </a:solidFill>
              </a:rPr>
              <a:t>but where sin increased, grace abounded all the more</a:t>
            </a:r>
            <a:r>
              <a:rPr lang="en-US" sz="6000" dirty="0"/>
              <a:t>,</a:t>
            </a:r>
            <a:endParaRPr lang="en-US" sz="6000" dirty="0">
              <a:solidFill>
                <a:schemeClr val="tx1"/>
              </a:solidFill>
            </a:endParaRPr>
          </a:p>
        </p:txBody>
      </p:sp>
    </p:spTree>
    <p:extLst>
      <p:ext uri="{BB962C8B-B14F-4D97-AF65-F5344CB8AC3E}">
        <p14:creationId xmlns:p14="http://schemas.microsoft.com/office/powerpoint/2010/main" val="252656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(Rom 6:1 ESV) </a:t>
            </a:r>
            <a:r>
              <a:rPr lang="en-US" sz="6000" dirty="0"/>
              <a:t>1 What shall we say then? Are we to continue in sin that grace may abound?</a:t>
            </a:r>
            <a:endParaRPr lang="en-US" sz="6000" dirty="0">
              <a:solidFill>
                <a:schemeClr val="tx1"/>
              </a:solidFill>
            </a:endParaRPr>
          </a:p>
        </p:txBody>
      </p:sp>
    </p:spTree>
    <p:extLst>
      <p:ext uri="{BB962C8B-B14F-4D97-AF65-F5344CB8AC3E}">
        <p14:creationId xmlns:p14="http://schemas.microsoft.com/office/powerpoint/2010/main" val="4287588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Autofit/>
          </a:bodyPr>
          <a:lstStyle/>
          <a:p>
            <a:r>
              <a:rPr lang="en-US" sz="3200" dirty="0"/>
              <a:t>All the prayers a man may pray, all the Bibles he may read, all the churches he may belong to, all the services he may attend, all the sermons he may practice, all the debts he may pay, all the ordinances he may observe, all the laws he may keep, all the benevolent acts he may perform will not make his soul one whit safer; </a:t>
            </a:r>
            <a:r>
              <a:rPr lang="en-US" sz="3200" b="1" i="1" u="sng" dirty="0">
                <a:solidFill>
                  <a:schemeClr val="accent1"/>
                </a:solidFill>
              </a:rPr>
              <a:t>and all the sins he may commit from idolatry to murder will not make his soul in any more danger. </a:t>
            </a:r>
            <a:r>
              <a:rPr lang="en-US" sz="3200" dirty="0"/>
              <a:t>The justification of the human soul is through the atonement of Christ and not through the efforts of man. </a:t>
            </a:r>
            <a:r>
              <a:rPr lang="en-US" sz="3200" b="1" i="1" u="sng" dirty="0">
                <a:solidFill>
                  <a:schemeClr val="accent1"/>
                </a:solidFill>
              </a:rPr>
              <a:t>The way a man lives has nothing whatsoever to do with the salvation of his soul</a:t>
            </a:r>
            <a:r>
              <a:rPr lang="en-US" sz="3200" dirty="0"/>
              <a:t>.</a:t>
            </a:r>
            <a:endParaRPr lang="en-US" sz="3200" dirty="0">
              <a:solidFill>
                <a:schemeClr val="tx1"/>
              </a:solidFill>
            </a:endParaRPr>
          </a:p>
        </p:txBody>
      </p:sp>
    </p:spTree>
    <p:extLst>
      <p:ext uri="{BB962C8B-B14F-4D97-AF65-F5344CB8AC3E}">
        <p14:creationId xmlns:p14="http://schemas.microsoft.com/office/powerpoint/2010/main" val="294340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6000" dirty="0"/>
              <a:t>(Rom 6:2 ESV) 2 By no means! How can we who </a:t>
            </a:r>
            <a:r>
              <a:rPr lang="en-US" sz="6000" i="1" u="sng" dirty="0">
                <a:solidFill>
                  <a:schemeClr val="accent1"/>
                </a:solidFill>
              </a:rPr>
              <a:t>died to sin still live in it</a:t>
            </a:r>
            <a:r>
              <a:rPr lang="en-US" sz="6000" dirty="0"/>
              <a:t>?</a:t>
            </a:r>
            <a:endParaRPr lang="en-US" sz="6000" dirty="0">
              <a:solidFill>
                <a:schemeClr val="tx1"/>
              </a:solidFill>
            </a:endParaRPr>
          </a:p>
        </p:txBody>
      </p:sp>
    </p:spTree>
    <p:extLst>
      <p:ext uri="{BB962C8B-B14F-4D97-AF65-F5344CB8AC3E}">
        <p14:creationId xmlns:p14="http://schemas.microsoft.com/office/powerpoint/2010/main" val="3702947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fontScale="85000" lnSpcReduction="10000"/>
          </a:bodyPr>
          <a:lstStyle/>
          <a:p>
            <a:r>
              <a:rPr lang="en-US" sz="6000" dirty="0"/>
              <a:t>(1Jo 3:7-8 ESV) 7 Little children, let no one deceive you. </a:t>
            </a:r>
            <a:r>
              <a:rPr lang="en-US" sz="6000" b="1" i="1" u="sng" dirty="0">
                <a:solidFill>
                  <a:schemeClr val="accent1"/>
                </a:solidFill>
              </a:rPr>
              <a:t>Whoever practices righteousness is righteous</a:t>
            </a:r>
            <a:r>
              <a:rPr lang="en-US" sz="6000" dirty="0"/>
              <a:t>, as he is righteous. 8 Whoever </a:t>
            </a:r>
            <a:r>
              <a:rPr lang="en-US" sz="6000" b="1" i="1" u="sng" dirty="0">
                <a:solidFill>
                  <a:schemeClr val="accent1"/>
                </a:solidFill>
              </a:rPr>
              <a:t>makes a practice of sinning is of the devil</a:t>
            </a:r>
            <a:r>
              <a:rPr lang="en-US" sz="6000" dirty="0"/>
              <a:t>, for the devil has been sinning from the beginning. </a:t>
            </a:r>
            <a:endParaRPr lang="en-US" sz="6000" dirty="0">
              <a:solidFill>
                <a:schemeClr val="tx1"/>
              </a:solidFill>
            </a:endParaRPr>
          </a:p>
        </p:txBody>
      </p:sp>
    </p:spTree>
    <p:extLst>
      <p:ext uri="{BB962C8B-B14F-4D97-AF65-F5344CB8AC3E}">
        <p14:creationId xmlns:p14="http://schemas.microsoft.com/office/powerpoint/2010/main" val="2224825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(Rom 6:3 ESV) 3 Do you not know that all of us who have been baptized </a:t>
            </a:r>
            <a:r>
              <a:rPr lang="en-US" sz="5400" b="1" i="1" u="sng" dirty="0">
                <a:solidFill>
                  <a:schemeClr val="accent1"/>
                </a:solidFill>
              </a:rPr>
              <a:t>into Christ Jesus </a:t>
            </a:r>
            <a:r>
              <a:rPr lang="en-US" sz="5400" dirty="0"/>
              <a:t>were baptized </a:t>
            </a:r>
            <a:r>
              <a:rPr lang="en-US" sz="5400" b="1" i="1" u="sng" dirty="0">
                <a:solidFill>
                  <a:schemeClr val="accent1"/>
                </a:solidFill>
              </a:rPr>
              <a:t>into his death</a:t>
            </a:r>
            <a:r>
              <a:rPr lang="en-US" sz="5400" dirty="0"/>
              <a:t>?</a:t>
            </a:r>
          </a:p>
        </p:txBody>
      </p:sp>
    </p:spTree>
    <p:extLst>
      <p:ext uri="{BB962C8B-B14F-4D97-AF65-F5344CB8AC3E}">
        <p14:creationId xmlns:p14="http://schemas.microsoft.com/office/powerpoint/2010/main" val="3549207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fontScale="92500"/>
          </a:bodyPr>
          <a:lstStyle/>
          <a:p>
            <a:r>
              <a:rPr lang="en-US" sz="5400" dirty="0"/>
              <a:t>(Act 2:38 ESV) 38 And Peter said to them, "</a:t>
            </a:r>
            <a:r>
              <a:rPr lang="en-US" sz="5400" b="1" i="1" u="sng" dirty="0">
                <a:solidFill>
                  <a:schemeClr val="accent1"/>
                </a:solidFill>
              </a:rPr>
              <a:t>Repent and be baptized </a:t>
            </a:r>
            <a:r>
              <a:rPr lang="en-US" sz="5400" dirty="0"/>
              <a:t>every one of you in the name of Jesus Christ </a:t>
            </a:r>
            <a:r>
              <a:rPr lang="en-US" sz="5400" b="1" i="1" u="sng" dirty="0">
                <a:solidFill>
                  <a:schemeClr val="accent1"/>
                </a:solidFill>
              </a:rPr>
              <a:t>for the forgiveness of your sins</a:t>
            </a:r>
            <a:r>
              <a:rPr lang="en-US" sz="5400" dirty="0"/>
              <a:t>, and you will receive the gift of the Holy Spirit.</a:t>
            </a:r>
          </a:p>
        </p:txBody>
      </p:sp>
    </p:spTree>
    <p:extLst>
      <p:ext uri="{BB962C8B-B14F-4D97-AF65-F5344CB8AC3E}">
        <p14:creationId xmlns:p14="http://schemas.microsoft.com/office/powerpoint/2010/main" val="217418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(Act 22:16 ESV) 16 And now why do you wait? Rise and </a:t>
            </a:r>
            <a:r>
              <a:rPr lang="en-US" sz="5400" b="1" i="1" u="sng" dirty="0">
                <a:solidFill>
                  <a:schemeClr val="accent1"/>
                </a:solidFill>
              </a:rPr>
              <a:t>be baptized </a:t>
            </a:r>
            <a:r>
              <a:rPr lang="en-US" sz="5400" dirty="0"/>
              <a:t>and </a:t>
            </a:r>
            <a:r>
              <a:rPr lang="en-US" sz="5400" b="1" i="1" u="sng" dirty="0">
                <a:solidFill>
                  <a:schemeClr val="accent1"/>
                </a:solidFill>
              </a:rPr>
              <a:t>wash away your sins</a:t>
            </a:r>
            <a:r>
              <a:rPr lang="en-US" sz="5400" dirty="0"/>
              <a:t>, calling on his name.'</a:t>
            </a:r>
          </a:p>
        </p:txBody>
      </p:sp>
    </p:spTree>
    <p:extLst>
      <p:ext uri="{BB962C8B-B14F-4D97-AF65-F5344CB8AC3E}">
        <p14:creationId xmlns:p14="http://schemas.microsoft.com/office/powerpoint/2010/main" val="218516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fontScale="92500" lnSpcReduction="10000"/>
          </a:bodyPr>
          <a:lstStyle/>
          <a:p>
            <a:r>
              <a:rPr lang="en-US" sz="5400" dirty="0"/>
              <a:t>(Eph 1:6-7 ESV) 6 to the praise of his </a:t>
            </a:r>
            <a:r>
              <a:rPr lang="en-US" sz="5400" b="1" i="1" u="sng" dirty="0">
                <a:solidFill>
                  <a:schemeClr val="accent1"/>
                </a:solidFill>
              </a:rPr>
              <a:t>glorious grace</a:t>
            </a:r>
            <a:r>
              <a:rPr lang="en-US" sz="5400" dirty="0"/>
              <a:t>, with which he has blessed us </a:t>
            </a:r>
            <a:r>
              <a:rPr lang="en-US" sz="5400" b="1" i="1" u="sng" dirty="0">
                <a:solidFill>
                  <a:schemeClr val="accent1"/>
                </a:solidFill>
              </a:rPr>
              <a:t>in the Beloved</a:t>
            </a:r>
            <a:r>
              <a:rPr lang="en-US" sz="5400" dirty="0"/>
              <a:t>. 7 </a:t>
            </a:r>
            <a:r>
              <a:rPr lang="en-US" sz="5400" b="1" i="1" u="sng" dirty="0">
                <a:solidFill>
                  <a:schemeClr val="accent1"/>
                </a:solidFill>
              </a:rPr>
              <a:t>In him </a:t>
            </a:r>
            <a:r>
              <a:rPr lang="en-US" sz="5400" dirty="0"/>
              <a:t>we have redemption </a:t>
            </a:r>
            <a:r>
              <a:rPr lang="en-US" sz="5400" b="1" i="1" u="sng" dirty="0">
                <a:solidFill>
                  <a:schemeClr val="accent1"/>
                </a:solidFill>
              </a:rPr>
              <a:t>through his blood</a:t>
            </a:r>
            <a:r>
              <a:rPr lang="en-US" sz="5400" dirty="0"/>
              <a:t>, the forgiveness of our trespasses, according to the riches of his grace,</a:t>
            </a:r>
          </a:p>
        </p:txBody>
      </p:sp>
    </p:spTree>
    <p:extLst>
      <p:ext uri="{BB962C8B-B14F-4D97-AF65-F5344CB8AC3E}">
        <p14:creationId xmlns:p14="http://schemas.microsoft.com/office/powerpoint/2010/main" val="308348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WHAT IS THE CHURCH</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4800" dirty="0"/>
              <a:t>(Eph 1:3 ESV) 3 Blessed be the God and Father of our Lord Jesus Christ, who has blessed us </a:t>
            </a:r>
            <a:r>
              <a:rPr lang="en-US" sz="4800" i="1" u="sng" dirty="0">
                <a:solidFill>
                  <a:schemeClr val="accent1"/>
                </a:solidFill>
              </a:rPr>
              <a:t>in Christ </a:t>
            </a:r>
            <a:r>
              <a:rPr lang="en-US" sz="4800" dirty="0"/>
              <a:t>with </a:t>
            </a:r>
            <a:r>
              <a:rPr lang="en-US" sz="4800" b="1" i="1" u="sng" dirty="0">
                <a:solidFill>
                  <a:schemeClr val="accent1"/>
                </a:solidFill>
              </a:rPr>
              <a:t>every</a:t>
            </a:r>
            <a:r>
              <a:rPr lang="en-US" sz="4800" dirty="0"/>
              <a:t> spiritual blessing in the heavenly places,</a:t>
            </a:r>
          </a:p>
        </p:txBody>
      </p:sp>
    </p:spTree>
    <p:extLst>
      <p:ext uri="{BB962C8B-B14F-4D97-AF65-F5344CB8AC3E}">
        <p14:creationId xmlns:p14="http://schemas.microsoft.com/office/powerpoint/2010/main" val="738781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fontScale="92500" lnSpcReduction="10000"/>
          </a:bodyPr>
          <a:lstStyle/>
          <a:p>
            <a:r>
              <a:rPr lang="en-US" sz="5400" dirty="0"/>
              <a:t>(Eph 2:13, 16 ESV) 13 But now </a:t>
            </a:r>
            <a:r>
              <a:rPr lang="en-US" sz="5400" b="1" i="1" u="sng" dirty="0">
                <a:solidFill>
                  <a:schemeClr val="accent1"/>
                </a:solidFill>
              </a:rPr>
              <a:t>in Christ </a:t>
            </a:r>
            <a:r>
              <a:rPr lang="en-US" sz="5400" dirty="0"/>
              <a:t>Jesus you who once were far off </a:t>
            </a:r>
            <a:r>
              <a:rPr lang="en-US" sz="5400" i="1" u="sng" dirty="0">
                <a:solidFill>
                  <a:schemeClr val="accent1"/>
                </a:solidFill>
              </a:rPr>
              <a:t>have been brought near by the blood of Christ</a:t>
            </a:r>
          </a:p>
          <a:p>
            <a:r>
              <a:rPr lang="en-US" sz="5400" dirty="0"/>
              <a:t>... 16 and might </a:t>
            </a:r>
            <a:r>
              <a:rPr lang="en-US" sz="5400" b="1" i="1" u="sng" dirty="0">
                <a:solidFill>
                  <a:schemeClr val="accent1"/>
                </a:solidFill>
              </a:rPr>
              <a:t>reconcile us </a:t>
            </a:r>
            <a:r>
              <a:rPr lang="en-US" sz="5400" dirty="0"/>
              <a:t>both to God </a:t>
            </a:r>
            <a:r>
              <a:rPr lang="en-US" sz="5400" b="1" i="1" u="sng" dirty="0">
                <a:solidFill>
                  <a:schemeClr val="accent1"/>
                </a:solidFill>
              </a:rPr>
              <a:t>in one body through the cross</a:t>
            </a:r>
            <a:r>
              <a:rPr lang="en-US" sz="5400" dirty="0"/>
              <a:t>, thereby killing the hostility.</a:t>
            </a:r>
          </a:p>
        </p:txBody>
      </p:sp>
    </p:spTree>
    <p:extLst>
      <p:ext uri="{BB962C8B-B14F-4D97-AF65-F5344CB8AC3E}">
        <p14:creationId xmlns:p14="http://schemas.microsoft.com/office/powerpoint/2010/main" val="3813546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4400" dirty="0"/>
              <a:t>(Rom 6:4 ESV) </a:t>
            </a:r>
            <a:r>
              <a:rPr lang="en-US" sz="4800" dirty="0"/>
              <a:t>4 We were </a:t>
            </a:r>
            <a:r>
              <a:rPr lang="en-US" sz="4800" b="1" i="1" u="sng" dirty="0">
                <a:solidFill>
                  <a:schemeClr val="accent1"/>
                </a:solidFill>
              </a:rPr>
              <a:t>buried therefore with him by baptism </a:t>
            </a:r>
            <a:r>
              <a:rPr lang="en-US" sz="4800" dirty="0">
                <a:solidFill>
                  <a:schemeClr val="tx1"/>
                </a:solidFill>
              </a:rPr>
              <a:t>into death</a:t>
            </a:r>
            <a:r>
              <a:rPr lang="en-US" sz="4800" dirty="0"/>
              <a:t>, in order that, just as Christ was </a:t>
            </a:r>
            <a:r>
              <a:rPr lang="en-US" sz="4800" b="1" i="1" u="sng" dirty="0">
                <a:solidFill>
                  <a:schemeClr val="accent1"/>
                </a:solidFill>
              </a:rPr>
              <a:t>raised from the dead</a:t>
            </a:r>
            <a:r>
              <a:rPr lang="en-US" sz="4800" dirty="0"/>
              <a:t> by the glory of the Father, </a:t>
            </a:r>
            <a:r>
              <a:rPr lang="en-US" sz="4800" b="1" i="1" u="sng" dirty="0">
                <a:solidFill>
                  <a:schemeClr val="accent1"/>
                </a:solidFill>
              </a:rPr>
              <a:t>we too might walk in newness of life</a:t>
            </a:r>
            <a:r>
              <a:rPr lang="en-US" sz="4800" dirty="0"/>
              <a:t>.</a:t>
            </a:r>
            <a:endParaRPr lang="en-US" sz="4800" dirty="0">
              <a:solidFill>
                <a:schemeClr val="tx1"/>
              </a:solidFill>
            </a:endParaRPr>
          </a:p>
        </p:txBody>
      </p:sp>
    </p:spTree>
    <p:extLst>
      <p:ext uri="{BB962C8B-B14F-4D97-AF65-F5344CB8AC3E}">
        <p14:creationId xmlns:p14="http://schemas.microsoft.com/office/powerpoint/2010/main" val="3747065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4400" dirty="0"/>
              <a:t>(Rom 6:5 ESV) </a:t>
            </a:r>
            <a:r>
              <a:rPr lang="en-US" sz="5400" dirty="0"/>
              <a:t>5 </a:t>
            </a:r>
            <a:r>
              <a:rPr lang="en-US" sz="5400"/>
              <a:t>For if </a:t>
            </a:r>
            <a:r>
              <a:rPr lang="en-US" sz="5400" dirty="0"/>
              <a:t>we have been </a:t>
            </a:r>
            <a:r>
              <a:rPr lang="en-US" sz="5400" b="1" i="1" u="sng" dirty="0">
                <a:solidFill>
                  <a:schemeClr val="accent1"/>
                </a:solidFill>
              </a:rPr>
              <a:t>united with him in a death like his</a:t>
            </a:r>
            <a:r>
              <a:rPr lang="en-US" sz="5400" dirty="0"/>
              <a:t>, we shall certainly be </a:t>
            </a:r>
            <a:r>
              <a:rPr lang="en-US" sz="5400" b="1" i="1" u="sng" dirty="0">
                <a:solidFill>
                  <a:schemeClr val="accent1"/>
                </a:solidFill>
              </a:rPr>
              <a:t>united with him in a resurrection like his</a:t>
            </a:r>
            <a:r>
              <a:rPr lang="en-US" sz="5400" dirty="0"/>
              <a:t>.</a:t>
            </a:r>
            <a:endParaRPr lang="en-US" sz="5400" dirty="0">
              <a:solidFill>
                <a:schemeClr val="tx1"/>
              </a:solidFill>
            </a:endParaRPr>
          </a:p>
        </p:txBody>
      </p:sp>
    </p:spTree>
    <p:extLst>
      <p:ext uri="{BB962C8B-B14F-4D97-AF65-F5344CB8AC3E}">
        <p14:creationId xmlns:p14="http://schemas.microsoft.com/office/powerpoint/2010/main" val="3327076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Autofit/>
          </a:bodyPr>
          <a:lstStyle/>
          <a:p>
            <a:r>
              <a:rPr lang="en-US" sz="5400" dirty="0"/>
              <a:t>(Gal 2:20 ESV) 20 I have been </a:t>
            </a:r>
            <a:r>
              <a:rPr lang="en-US" sz="5400" b="1" i="1" u="sng" dirty="0">
                <a:solidFill>
                  <a:schemeClr val="accent1"/>
                </a:solidFill>
              </a:rPr>
              <a:t>crucified with Christ</a:t>
            </a:r>
            <a:r>
              <a:rPr lang="en-US" sz="5400" dirty="0"/>
              <a:t>. It is no longer I who live, but Christ who lives in me. And the life I now live in the flesh I live by faith in the Son of God, who loved me and gave himself for me.</a:t>
            </a:r>
            <a:endParaRPr lang="en-US" sz="5400" dirty="0">
              <a:solidFill>
                <a:schemeClr val="tx1"/>
              </a:solidFill>
            </a:endParaRPr>
          </a:p>
        </p:txBody>
      </p:sp>
    </p:spTree>
    <p:extLst>
      <p:ext uri="{BB962C8B-B14F-4D97-AF65-F5344CB8AC3E}">
        <p14:creationId xmlns:p14="http://schemas.microsoft.com/office/powerpoint/2010/main" val="2653974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(Rom 6:6 ESV) 6 We know that our </a:t>
            </a:r>
            <a:r>
              <a:rPr lang="en-US" sz="5400" b="1" i="1" u="sng" dirty="0">
                <a:solidFill>
                  <a:schemeClr val="accent1"/>
                </a:solidFill>
              </a:rPr>
              <a:t>old self was crucified with him </a:t>
            </a:r>
            <a:r>
              <a:rPr lang="en-US" sz="5400" dirty="0"/>
              <a:t>in order that the body of sin might be brought to nothing, </a:t>
            </a:r>
            <a:r>
              <a:rPr lang="en-US" sz="5400" b="1" i="1" u="sng" dirty="0">
                <a:solidFill>
                  <a:schemeClr val="accent1"/>
                </a:solidFill>
              </a:rPr>
              <a:t>so that we would no longer be enslaved to sin</a:t>
            </a:r>
            <a:r>
              <a:rPr lang="en-US" sz="5400" dirty="0"/>
              <a:t>.</a:t>
            </a:r>
            <a:endParaRPr lang="en-US" sz="5400" dirty="0">
              <a:solidFill>
                <a:schemeClr val="tx1"/>
              </a:solidFill>
            </a:endParaRPr>
          </a:p>
        </p:txBody>
      </p:sp>
    </p:spTree>
    <p:extLst>
      <p:ext uri="{BB962C8B-B14F-4D97-AF65-F5344CB8AC3E}">
        <p14:creationId xmlns:p14="http://schemas.microsoft.com/office/powerpoint/2010/main" val="21431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(Eph 4:22 ESV) 22 to </a:t>
            </a:r>
            <a:r>
              <a:rPr lang="en-US" sz="5400" b="1" i="1" u="sng" dirty="0">
                <a:solidFill>
                  <a:schemeClr val="accent1"/>
                </a:solidFill>
              </a:rPr>
              <a:t>put off your old self</a:t>
            </a:r>
            <a:r>
              <a:rPr lang="en-US" sz="5400" dirty="0"/>
              <a:t>, which belongs to your former manner of life and is corrupt through deceitful desires,</a:t>
            </a:r>
            <a:endParaRPr lang="en-US" sz="5400" dirty="0">
              <a:solidFill>
                <a:schemeClr val="tx1"/>
              </a:solidFill>
            </a:endParaRPr>
          </a:p>
        </p:txBody>
      </p:sp>
    </p:spTree>
    <p:extLst>
      <p:ext uri="{BB962C8B-B14F-4D97-AF65-F5344CB8AC3E}">
        <p14:creationId xmlns:p14="http://schemas.microsoft.com/office/powerpoint/2010/main" val="2297276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(Col 3:9 ESV) 9 Do not lie to one another, seeing that you have </a:t>
            </a:r>
            <a:r>
              <a:rPr lang="en-US" sz="5400" b="1" i="1" u="sng" dirty="0">
                <a:solidFill>
                  <a:schemeClr val="accent1"/>
                </a:solidFill>
              </a:rPr>
              <a:t>put off the old self </a:t>
            </a:r>
            <a:r>
              <a:rPr lang="en-US" sz="5400" dirty="0"/>
              <a:t>with its practices</a:t>
            </a:r>
            <a:endParaRPr lang="en-US" sz="5400" dirty="0">
              <a:solidFill>
                <a:schemeClr val="tx1"/>
              </a:solidFill>
            </a:endParaRPr>
          </a:p>
        </p:txBody>
      </p:sp>
    </p:spTree>
    <p:extLst>
      <p:ext uri="{BB962C8B-B14F-4D97-AF65-F5344CB8AC3E}">
        <p14:creationId xmlns:p14="http://schemas.microsoft.com/office/powerpoint/2010/main" val="3611247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(Eph 4:24 ESV) 24 and to </a:t>
            </a:r>
            <a:r>
              <a:rPr lang="en-US" sz="5400" b="1" i="1" dirty="0">
                <a:solidFill>
                  <a:schemeClr val="accent1"/>
                </a:solidFill>
              </a:rPr>
              <a:t>put on the new self</a:t>
            </a:r>
            <a:r>
              <a:rPr lang="en-US" sz="5400" dirty="0"/>
              <a:t>, created after the likeness of God in true righteousness and holiness.</a:t>
            </a:r>
            <a:endParaRPr lang="en-US" sz="5400" dirty="0">
              <a:solidFill>
                <a:schemeClr val="tx1"/>
              </a:solidFill>
            </a:endParaRPr>
          </a:p>
        </p:txBody>
      </p:sp>
    </p:spTree>
    <p:extLst>
      <p:ext uri="{BB962C8B-B14F-4D97-AF65-F5344CB8AC3E}">
        <p14:creationId xmlns:p14="http://schemas.microsoft.com/office/powerpoint/2010/main" val="4013942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(Eph. 2:15) by abolishing the law of commandments expressed in ordinances, that he might </a:t>
            </a:r>
            <a:r>
              <a:rPr lang="en-US" sz="5400" b="1" i="1" u="sng" dirty="0">
                <a:solidFill>
                  <a:schemeClr val="accent1"/>
                </a:solidFill>
              </a:rPr>
              <a:t>create in himself</a:t>
            </a:r>
            <a:r>
              <a:rPr lang="en-US" sz="5400" dirty="0"/>
              <a:t> one </a:t>
            </a:r>
            <a:r>
              <a:rPr lang="en-US" sz="5400" b="1" i="1" u="sng" dirty="0">
                <a:solidFill>
                  <a:schemeClr val="accent1"/>
                </a:solidFill>
              </a:rPr>
              <a:t>new man </a:t>
            </a:r>
            <a:r>
              <a:rPr lang="en-US" sz="5400" dirty="0"/>
              <a:t>in place of the two, so making peace,</a:t>
            </a:r>
            <a:endParaRPr lang="en-US" sz="5400" dirty="0">
              <a:solidFill>
                <a:schemeClr val="tx1"/>
              </a:solidFill>
            </a:endParaRPr>
          </a:p>
        </p:txBody>
      </p:sp>
    </p:spTree>
    <p:extLst>
      <p:ext uri="{BB962C8B-B14F-4D97-AF65-F5344CB8AC3E}">
        <p14:creationId xmlns:p14="http://schemas.microsoft.com/office/powerpoint/2010/main" val="783911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(2Co 5:17 ESV) 17 Therefore, if anyone is </a:t>
            </a:r>
            <a:r>
              <a:rPr lang="en-US" sz="5400" b="1" i="1" u="sng" dirty="0">
                <a:solidFill>
                  <a:schemeClr val="accent1"/>
                </a:solidFill>
              </a:rPr>
              <a:t>in Christ</a:t>
            </a:r>
            <a:r>
              <a:rPr lang="en-US" sz="5400" dirty="0"/>
              <a:t>, he is a </a:t>
            </a:r>
            <a:r>
              <a:rPr lang="en-US" sz="5400" b="1" i="1" u="sng" dirty="0">
                <a:solidFill>
                  <a:schemeClr val="accent1"/>
                </a:solidFill>
              </a:rPr>
              <a:t>new creation</a:t>
            </a:r>
            <a:r>
              <a:rPr lang="en-US" sz="5400" b="1" dirty="0"/>
              <a:t>.</a:t>
            </a:r>
            <a:r>
              <a:rPr lang="en-US" sz="5400" dirty="0"/>
              <a:t> The </a:t>
            </a:r>
            <a:r>
              <a:rPr lang="en-US" sz="5400" b="1" i="1" u="sng" dirty="0">
                <a:solidFill>
                  <a:schemeClr val="accent1"/>
                </a:solidFill>
              </a:rPr>
              <a:t>old</a:t>
            </a:r>
            <a:r>
              <a:rPr lang="en-US" sz="5400" dirty="0"/>
              <a:t> has passed away; behold, the </a:t>
            </a:r>
            <a:r>
              <a:rPr lang="en-US" sz="5400" b="1" i="1" u="sng" dirty="0">
                <a:solidFill>
                  <a:schemeClr val="accent1"/>
                </a:solidFill>
              </a:rPr>
              <a:t>new</a:t>
            </a:r>
            <a:r>
              <a:rPr lang="en-US" sz="5400" dirty="0"/>
              <a:t> has come.</a:t>
            </a:r>
            <a:endParaRPr lang="en-US" sz="5400" dirty="0">
              <a:solidFill>
                <a:schemeClr val="tx1"/>
              </a:solidFill>
            </a:endParaRPr>
          </a:p>
        </p:txBody>
      </p:sp>
    </p:spTree>
    <p:extLst>
      <p:ext uri="{BB962C8B-B14F-4D97-AF65-F5344CB8AC3E}">
        <p14:creationId xmlns:p14="http://schemas.microsoft.com/office/powerpoint/2010/main" val="158015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WHAT IS THE CHURCH</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4000" dirty="0"/>
              <a:t>(Eph 1:22-23 ESV) 22 And he put all things under his feet and gave him as head over all things to the </a:t>
            </a:r>
            <a:r>
              <a:rPr lang="en-US" sz="4000" b="1" i="1" u="sng" dirty="0">
                <a:solidFill>
                  <a:schemeClr val="accent1"/>
                </a:solidFill>
              </a:rPr>
              <a:t>church</a:t>
            </a:r>
            <a:r>
              <a:rPr lang="en-US" sz="4000" dirty="0"/>
              <a:t>, 23 which is his </a:t>
            </a:r>
            <a:r>
              <a:rPr lang="en-US" sz="4000" b="1" i="1" u="sng" dirty="0">
                <a:solidFill>
                  <a:schemeClr val="accent1"/>
                </a:solidFill>
              </a:rPr>
              <a:t>body</a:t>
            </a:r>
            <a:r>
              <a:rPr lang="en-US" sz="4000" dirty="0"/>
              <a:t>, the fullness of him who fills all in all.</a:t>
            </a:r>
          </a:p>
        </p:txBody>
      </p:sp>
    </p:spTree>
    <p:extLst>
      <p:ext uri="{BB962C8B-B14F-4D97-AF65-F5344CB8AC3E}">
        <p14:creationId xmlns:p14="http://schemas.microsoft.com/office/powerpoint/2010/main" val="3587934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(Gal 5:24 ESV) 24 And those who belong to Christ Jesus </a:t>
            </a:r>
            <a:r>
              <a:rPr lang="en-US" sz="5400" b="1" i="1" u="sng" dirty="0">
                <a:solidFill>
                  <a:schemeClr val="accent1"/>
                </a:solidFill>
              </a:rPr>
              <a:t>have crucified the flesh</a:t>
            </a:r>
            <a:r>
              <a:rPr lang="en-US" sz="5400" dirty="0"/>
              <a:t> with its passions and desires.</a:t>
            </a:r>
            <a:endParaRPr lang="en-US" sz="5400" dirty="0">
              <a:solidFill>
                <a:schemeClr val="tx1"/>
              </a:solidFill>
            </a:endParaRPr>
          </a:p>
        </p:txBody>
      </p:sp>
    </p:spTree>
    <p:extLst>
      <p:ext uri="{BB962C8B-B14F-4D97-AF65-F5344CB8AC3E}">
        <p14:creationId xmlns:p14="http://schemas.microsoft.com/office/powerpoint/2010/main" val="686778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(Gal 6:14 ESV) 14 But far be it from me to boast except in the cross of our Lord Jesus Christ, by which the world has been </a:t>
            </a:r>
            <a:r>
              <a:rPr lang="en-US" sz="5400" b="1" i="1" u="sng" dirty="0">
                <a:solidFill>
                  <a:schemeClr val="accent1"/>
                </a:solidFill>
              </a:rPr>
              <a:t>crucified</a:t>
            </a:r>
            <a:r>
              <a:rPr lang="en-US" sz="5400" dirty="0"/>
              <a:t> to me, and I to the world.</a:t>
            </a:r>
            <a:endParaRPr lang="en-US" sz="5400" dirty="0">
              <a:solidFill>
                <a:schemeClr val="tx1"/>
              </a:solidFill>
            </a:endParaRPr>
          </a:p>
        </p:txBody>
      </p:sp>
    </p:spTree>
    <p:extLst>
      <p:ext uri="{BB962C8B-B14F-4D97-AF65-F5344CB8AC3E}">
        <p14:creationId xmlns:p14="http://schemas.microsoft.com/office/powerpoint/2010/main" val="3876814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6000" dirty="0"/>
              <a:t>(Rom 6:7 ESV) 7 For one who has </a:t>
            </a:r>
            <a:r>
              <a:rPr lang="en-US" sz="6000" b="1" i="1" u="sng" dirty="0">
                <a:solidFill>
                  <a:schemeClr val="accent1"/>
                </a:solidFill>
              </a:rPr>
              <a:t>died</a:t>
            </a:r>
            <a:r>
              <a:rPr lang="en-US" sz="6000" dirty="0"/>
              <a:t> has been </a:t>
            </a:r>
            <a:r>
              <a:rPr lang="en-US" sz="6000" b="1" i="1" u="sng" dirty="0">
                <a:solidFill>
                  <a:schemeClr val="accent1"/>
                </a:solidFill>
              </a:rPr>
              <a:t>set free from sin</a:t>
            </a:r>
            <a:r>
              <a:rPr lang="en-US" sz="6000" dirty="0"/>
              <a:t>.</a:t>
            </a:r>
            <a:endParaRPr lang="en-US" sz="6000" dirty="0">
              <a:solidFill>
                <a:schemeClr val="tx1"/>
              </a:solidFill>
            </a:endParaRPr>
          </a:p>
        </p:txBody>
      </p:sp>
    </p:spTree>
    <p:extLst>
      <p:ext uri="{BB962C8B-B14F-4D97-AF65-F5344CB8AC3E}">
        <p14:creationId xmlns:p14="http://schemas.microsoft.com/office/powerpoint/2010/main" val="1874468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6000" dirty="0"/>
              <a:t>(Rom 3:28 ESV) 28 For we hold that one is </a:t>
            </a:r>
            <a:r>
              <a:rPr lang="en-US" sz="6000" b="1" i="1" u="sng" dirty="0">
                <a:solidFill>
                  <a:schemeClr val="accent1"/>
                </a:solidFill>
              </a:rPr>
              <a:t>justified</a:t>
            </a:r>
            <a:r>
              <a:rPr lang="en-US" sz="6000" dirty="0"/>
              <a:t> by faith apart from works of the law.</a:t>
            </a:r>
            <a:endParaRPr lang="en-US" sz="6000" dirty="0">
              <a:solidFill>
                <a:schemeClr val="tx1"/>
              </a:solidFill>
            </a:endParaRPr>
          </a:p>
        </p:txBody>
      </p:sp>
    </p:spTree>
    <p:extLst>
      <p:ext uri="{BB962C8B-B14F-4D97-AF65-F5344CB8AC3E}">
        <p14:creationId xmlns:p14="http://schemas.microsoft.com/office/powerpoint/2010/main" val="3011332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6000" dirty="0"/>
              <a:t>(Rom 6:8 ESV) 8 Now if we have </a:t>
            </a:r>
            <a:r>
              <a:rPr lang="en-US" sz="6000" b="1" i="1" u="sng" dirty="0">
                <a:solidFill>
                  <a:schemeClr val="accent1"/>
                </a:solidFill>
              </a:rPr>
              <a:t>died with Christ</a:t>
            </a:r>
            <a:r>
              <a:rPr lang="en-US" sz="6000" dirty="0"/>
              <a:t>, we believe that we will also </a:t>
            </a:r>
            <a:r>
              <a:rPr lang="en-US" sz="6000" b="1" i="1" u="sng" dirty="0">
                <a:solidFill>
                  <a:schemeClr val="accent1"/>
                </a:solidFill>
              </a:rPr>
              <a:t>live with him</a:t>
            </a:r>
            <a:r>
              <a:rPr lang="en-US" sz="6000" dirty="0"/>
              <a:t>.</a:t>
            </a:r>
            <a:endParaRPr lang="en-US" sz="6000" dirty="0">
              <a:solidFill>
                <a:schemeClr val="tx1"/>
              </a:solidFill>
            </a:endParaRPr>
          </a:p>
        </p:txBody>
      </p:sp>
    </p:spTree>
    <p:extLst>
      <p:ext uri="{BB962C8B-B14F-4D97-AF65-F5344CB8AC3E}">
        <p14:creationId xmlns:p14="http://schemas.microsoft.com/office/powerpoint/2010/main" val="513432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6000" dirty="0"/>
              <a:t>(Rom 6:8 ESV) 8 Now </a:t>
            </a:r>
            <a:r>
              <a:rPr lang="en-US" sz="9600" dirty="0">
                <a:solidFill>
                  <a:schemeClr val="tx1"/>
                </a:solidFill>
              </a:rPr>
              <a:t>IF</a:t>
            </a:r>
            <a:r>
              <a:rPr lang="en-US" sz="6000" dirty="0"/>
              <a:t> we have </a:t>
            </a:r>
            <a:r>
              <a:rPr lang="en-US" sz="6000" b="1" i="1" u="sng" dirty="0">
                <a:solidFill>
                  <a:schemeClr val="accent1"/>
                </a:solidFill>
              </a:rPr>
              <a:t>died with Christ</a:t>
            </a:r>
            <a:r>
              <a:rPr lang="en-US" sz="6000" dirty="0"/>
              <a:t>, we believe that we will also </a:t>
            </a:r>
            <a:r>
              <a:rPr lang="en-US" sz="6000" b="1" i="1" u="sng" dirty="0">
                <a:solidFill>
                  <a:schemeClr val="accent1"/>
                </a:solidFill>
              </a:rPr>
              <a:t>live with him</a:t>
            </a:r>
            <a:r>
              <a:rPr lang="en-US" sz="6000" dirty="0"/>
              <a:t>.</a:t>
            </a:r>
            <a:endParaRPr lang="en-US" sz="6000" dirty="0">
              <a:solidFill>
                <a:schemeClr val="tx1"/>
              </a:solidFill>
            </a:endParaRPr>
          </a:p>
        </p:txBody>
      </p:sp>
    </p:spTree>
    <p:extLst>
      <p:ext uri="{BB962C8B-B14F-4D97-AF65-F5344CB8AC3E}">
        <p14:creationId xmlns:p14="http://schemas.microsoft.com/office/powerpoint/2010/main" val="3502355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4400" dirty="0"/>
              <a:t>(Rom 6:5 ESV) </a:t>
            </a:r>
            <a:r>
              <a:rPr lang="en-US" sz="5400" dirty="0"/>
              <a:t>5 For </a:t>
            </a:r>
            <a:r>
              <a:rPr lang="en-US" sz="9600" dirty="0"/>
              <a:t>IF</a:t>
            </a:r>
            <a:r>
              <a:rPr lang="en-US" sz="5400" dirty="0"/>
              <a:t> we have been </a:t>
            </a:r>
            <a:r>
              <a:rPr lang="en-US" sz="5400" b="1" i="1" u="sng" dirty="0">
                <a:solidFill>
                  <a:schemeClr val="accent1"/>
                </a:solidFill>
              </a:rPr>
              <a:t>united with him in a death like his</a:t>
            </a:r>
            <a:r>
              <a:rPr lang="en-US" sz="5400" dirty="0"/>
              <a:t>, we shall certainly be </a:t>
            </a:r>
            <a:r>
              <a:rPr lang="en-US" sz="5400" b="1" i="1" u="sng" dirty="0">
                <a:solidFill>
                  <a:schemeClr val="accent1"/>
                </a:solidFill>
              </a:rPr>
              <a:t>united with him in a resurrection like his</a:t>
            </a:r>
            <a:r>
              <a:rPr lang="en-US" sz="5400" dirty="0"/>
              <a:t>.</a:t>
            </a:r>
            <a:endParaRPr lang="en-US" sz="5400" dirty="0">
              <a:solidFill>
                <a:schemeClr val="tx1"/>
              </a:solidFill>
            </a:endParaRPr>
          </a:p>
        </p:txBody>
      </p:sp>
    </p:spTree>
    <p:extLst>
      <p:ext uri="{BB962C8B-B14F-4D97-AF65-F5344CB8AC3E}">
        <p14:creationId xmlns:p14="http://schemas.microsoft.com/office/powerpoint/2010/main" val="3287157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C2755-D292-D203-AA80-59DA84430948}"/>
              </a:ext>
            </a:extLst>
          </p:cNvPr>
          <p:cNvSpPr>
            <a:spLocks noGrp="1"/>
          </p:cNvSpPr>
          <p:nvPr>
            <p:ph type="title"/>
          </p:nvPr>
        </p:nvSpPr>
        <p:spPr/>
        <p:txBody>
          <a:bodyPr/>
          <a:lstStyle/>
          <a:p>
            <a:r>
              <a:rPr lang="en-US" dirty="0"/>
              <a:t>BAPTISM</a:t>
            </a:r>
          </a:p>
        </p:txBody>
      </p:sp>
      <p:sp>
        <p:nvSpPr>
          <p:cNvPr id="3" name="Text Placeholder 2">
            <a:extLst>
              <a:ext uri="{FF2B5EF4-FFF2-40B4-BE49-F238E27FC236}">
                <a16:creationId xmlns:a16="http://schemas.microsoft.com/office/drawing/2014/main" id="{8DDD59EF-6A28-67D7-A98F-EC80902CAA01}"/>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D8C876B0-E534-FF24-7F82-F7CB63B5AE96}"/>
              </a:ext>
            </a:extLst>
          </p:cNvPr>
          <p:cNvSpPr>
            <a:spLocks noGrp="1"/>
          </p:cNvSpPr>
          <p:nvPr>
            <p:ph sz="half" idx="2"/>
          </p:nvPr>
        </p:nvSpPr>
        <p:spPr>
          <a:xfrm>
            <a:off x="676656" y="1984664"/>
            <a:ext cx="4663440" cy="3968820"/>
          </a:xfrm>
        </p:spPr>
        <p:txBody>
          <a:bodyPr>
            <a:normAutofit/>
          </a:bodyPr>
          <a:lstStyle/>
          <a:p>
            <a:pPr>
              <a:buFont typeface="Wingdings" panose="05000000000000000000" pitchFamily="2" charset="2"/>
              <a:buChar char="q"/>
            </a:pPr>
            <a:r>
              <a:rPr lang="en-US" dirty="0"/>
              <a:t> Into Christ</a:t>
            </a:r>
          </a:p>
          <a:p>
            <a:pPr>
              <a:buFont typeface="Wingdings" panose="05000000000000000000" pitchFamily="2" charset="2"/>
              <a:buChar char="q"/>
            </a:pPr>
            <a:r>
              <a:rPr lang="en-US" dirty="0"/>
              <a:t> Into His Death (crucified w/ him)</a:t>
            </a:r>
          </a:p>
          <a:p>
            <a:pPr>
              <a:buFont typeface="Wingdings" panose="05000000000000000000" pitchFamily="2" charset="2"/>
              <a:buChar char="q"/>
            </a:pPr>
            <a:r>
              <a:rPr lang="en-US" dirty="0"/>
              <a:t> Brought near to God</a:t>
            </a:r>
          </a:p>
          <a:p>
            <a:pPr>
              <a:buFont typeface="Wingdings" panose="05000000000000000000" pitchFamily="2" charset="2"/>
              <a:buChar char="q"/>
            </a:pPr>
            <a:r>
              <a:rPr lang="en-US" dirty="0"/>
              <a:t> Reconciled to God</a:t>
            </a:r>
          </a:p>
          <a:p>
            <a:pPr>
              <a:buFont typeface="Wingdings" panose="05000000000000000000" pitchFamily="2" charset="2"/>
              <a:buChar char="q"/>
            </a:pPr>
            <a:r>
              <a:rPr lang="en-US" dirty="0"/>
              <a:t> Died to sin (buried the old man)</a:t>
            </a:r>
          </a:p>
          <a:p>
            <a:pPr>
              <a:buFont typeface="Wingdings" panose="05000000000000000000" pitchFamily="2" charset="2"/>
              <a:buChar char="q"/>
            </a:pPr>
            <a:r>
              <a:rPr lang="en-US" dirty="0"/>
              <a:t> Resurrected to new life (put on the new man)</a:t>
            </a:r>
          </a:p>
          <a:p>
            <a:pPr>
              <a:buFont typeface="Wingdings" panose="05000000000000000000" pitchFamily="2" charset="2"/>
              <a:buChar char="q"/>
            </a:pPr>
            <a:r>
              <a:rPr lang="en-US" dirty="0"/>
              <a:t> Raised as new creation</a:t>
            </a:r>
          </a:p>
          <a:p>
            <a:endParaRPr lang="en-US" dirty="0"/>
          </a:p>
        </p:txBody>
      </p:sp>
      <p:sp>
        <p:nvSpPr>
          <p:cNvPr id="5" name="Text Placeholder 4">
            <a:extLst>
              <a:ext uri="{FF2B5EF4-FFF2-40B4-BE49-F238E27FC236}">
                <a16:creationId xmlns:a16="http://schemas.microsoft.com/office/drawing/2014/main" id="{1D85D5F3-F77E-887E-90FC-FC44AB80A40B}"/>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41CCFE19-3FEF-3873-CECE-63DBFBFBC2CA}"/>
              </a:ext>
            </a:extLst>
          </p:cNvPr>
          <p:cNvSpPr>
            <a:spLocks noGrp="1"/>
          </p:cNvSpPr>
          <p:nvPr>
            <p:ph sz="quarter" idx="4"/>
          </p:nvPr>
        </p:nvSpPr>
        <p:spPr>
          <a:xfrm>
            <a:off x="6007608" y="2038435"/>
            <a:ext cx="4663440" cy="3912955"/>
          </a:xfrm>
        </p:spPr>
        <p:txBody>
          <a:bodyPr>
            <a:normAutofit/>
          </a:bodyPr>
          <a:lstStyle/>
          <a:p>
            <a:pPr>
              <a:buFont typeface="Wingdings" panose="05000000000000000000" pitchFamily="2" charset="2"/>
              <a:buChar char="q"/>
            </a:pPr>
            <a:r>
              <a:rPr lang="en-US" dirty="0"/>
              <a:t> United with Christ</a:t>
            </a:r>
          </a:p>
          <a:p>
            <a:pPr>
              <a:buFont typeface="Wingdings" panose="05000000000000000000" pitchFamily="2" charset="2"/>
              <a:buChar char="q"/>
            </a:pPr>
            <a:r>
              <a:rPr lang="en-US" dirty="0"/>
              <a:t>Set free from sin (justified)</a:t>
            </a:r>
          </a:p>
          <a:p>
            <a:pPr>
              <a:buFont typeface="Wingdings" panose="05000000000000000000" pitchFamily="2" charset="2"/>
              <a:buChar char="q"/>
            </a:pPr>
            <a:r>
              <a:rPr lang="en-US" dirty="0"/>
              <a:t> We will live with Christ eternally</a:t>
            </a:r>
          </a:p>
        </p:txBody>
      </p:sp>
    </p:spTree>
    <p:extLst>
      <p:ext uri="{BB962C8B-B14F-4D97-AF65-F5344CB8AC3E}">
        <p14:creationId xmlns:p14="http://schemas.microsoft.com/office/powerpoint/2010/main" val="95396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additive="base">
                                        <p:cTn id="6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2AEC-6248-F648-9A32-62F568EE89B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B11E277E-A9D3-17BA-0A22-641BA424954D}"/>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80C422FE-F36C-8E0F-2CB5-C52B6FABA75B}"/>
              </a:ext>
            </a:extLst>
          </p:cNvPr>
          <p:cNvSpPr>
            <a:spLocks noGrp="1"/>
          </p:cNvSpPr>
          <p:nvPr>
            <p:ph sz="half" idx="2"/>
          </p:nvPr>
        </p:nvSpPr>
        <p:spPr/>
        <p:txBody>
          <a:bodyPr/>
          <a:lstStyle/>
          <a:p>
            <a:endParaRPr lang="en-US"/>
          </a:p>
        </p:txBody>
      </p:sp>
      <p:sp>
        <p:nvSpPr>
          <p:cNvPr id="5" name="Text Placeholder 4">
            <a:extLst>
              <a:ext uri="{FF2B5EF4-FFF2-40B4-BE49-F238E27FC236}">
                <a16:creationId xmlns:a16="http://schemas.microsoft.com/office/drawing/2014/main" id="{09128600-89BF-D2EF-0BEE-7BAC0EE5E15B}"/>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03F16F29-5979-E5EF-88B8-693D23F42EFE}"/>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3705004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WHAT IS THE CHURCH</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fontScale="92500" lnSpcReduction="20000"/>
          </a:bodyPr>
          <a:lstStyle/>
          <a:p>
            <a:r>
              <a:rPr lang="en-US" sz="4000" dirty="0"/>
              <a:t>(Eph 2:13-16 ESV) 13 But now </a:t>
            </a:r>
            <a:r>
              <a:rPr lang="en-US" sz="4000" b="1" i="1" u="sng" dirty="0">
                <a:solidFill>
                  <a:schemeClr val="accent1"/>
                </a:solidFill>
              </a:rPr>
              <a:t>in Christ Jesus </a:t>
            </a:r>
            <a:r>
              <a:rPr lang="en-US" sz="4000" dirty="0"/>
              <a:t>you who once were far off </a:t>
            </a:r>
            <a:r>
              <a:rPr lang="en-US" sz="4000" b="1" i="1" u="sng" dirty="0">
                <a:solidFill>
                  <a:schemeClr val="accent1"/>
                </a:solidFill>
              </a:rPr>
              <a:t>have been brought near by the blood of Christ</a:t>
            </a:r>
            <a:r>
              <a:rPr lang="en-US" sz="4000" dirty="0"/>
              <a:t>. 14 For he himself is our peace, who has made us both one and has broken down in his flesh the dividing wall of hostility 15 by abolishing the law of commandments expressed in ordinances, that he might </a:t>
            </a:r>
            <a:r>
              <a:rPr lang="en-US" sz="4000" b="1" i="1" u="sng" dirty="0">
                <a:solidFill>
                  <a:schemeClr val="accent1"/>
                </a:solidFill>
              </a:rPr>
              <a:t>create in himself</a:t>
            </a:r>
            <a:r>
              <a:rPr lang="en-US" sz="4000" dirty="0"/>
              <a:t> one </a:t>
            </a:r>
            <a:r>
              <a:rPr lang="en-US" sz="4000" b="1" i="1" u="sng" dirty="0">
                <a:solidFill>
                  <a:schemeClr val="accent1"/>
                </a:solidFill>
              </a:rPr>
              <a:t>new man </a:t>
            </a:r>
            <a:r>
              <a:rPr lang="en-US" sz="4000" dirty="0"/>
              <a:t>in place of the two, so making peace, 16 and might </a:t>
            </a:r>
            <a:r>
              <a:rPr lang="en-US" sz="4000" b="1" i="1" u="sng" dirty="0">
                <a:solidFill>
                  <a:schemeClr val="accent1"/>
                </a:solidFill>
              </a:rPr>
              <a:t>reconcile</a:t>
            </a:r>
            <a:r>
              <a:rPr lang="en-US" sz="4000" dirty="0"/>
              <a:t> us both to God </a:t>
            </a:r>
            <a:r>
              <a:rPr lang="en-US" sz="4000" b="1" i="1" u="sng" dirty="0">
                <a:solidFill>
                  <a:schemeClr val="accent1"/>
                </a:solidFill>
              </a:rPr>
              <a:t>in one body </a:t>
            </a:r>
            <a:r>
              <a:rPr lang="en-US" sz="4000" dirty="0"/>
              <a:t>through the cross, thereby killing the hostility.</a:t>
            </a:r>
          </a:p>
        </p:txBody>
      </p:sp>
    </p:spTree>
    <p:extLst>
      <p:ext uri="{BB962C8B-B14F-4D97-AF65-F5344CB8AC3E}">
        <p14:creationId xmlns:p14="http://schemas.microsoft.com/office/powerpoint/2010/main" val="162846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WHAT IS THE CHURCH</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5400" dirty="0"/>
              <a:t>(Gal 3:27 ESV) 27 For as many of you as were </a:t>
            </a:r>
            <a:r>
              <a:rPr lang="en-US" sz="5400" b="1" i="1" u="sng" dirty="0">
                <a:solidFill>
                  <a:schemeClr val="accent1"/>
                </a:solidFill>
              </a:rPr>
              <a:t>baptized into Christ </a:t>
            </a:r>
            <a:r>
              <a:rPr lang="en-US" sz="5400" dirty="0"/>
              <a:t>have put on Christ</a:t>
            </a:r>
            <a:r>
              <a:rPr lang="en-US" sz="4000" dirty="0"/>
              <a:t>.</a:t>
            </a:r>
            <a:endParaRPr lang="en-US" sz="4000" dirty="0">
              <a:solidFill>
                <a:schemeClr val="tx1"/>
              </a:solidFill>
            </a:endParaRPr>
          </a:p>
        </p:txBody>
      </p:sp>
    </p:spTree>
    <p:extLst>
      <p:ext uri="{BB962C8B-B14F-4D97-AF65-F5344CB8AC3E}">
        <p14:creationId xmlns:p14="http://schemas.microsoft.com/office/powerpoint/2010/main" val="2267222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WHAT IS THE CHURCH</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4400" dirty="0"/>
              <a:t>(Rom 6:3 ESV) 3 Do you not know that all of us who have been baptized </a:t>
            </a:r>
            <a:r>
              <a:rPr lang="en-US" sz="4400" b="1" i="1" u="sng" dirty="0">
                <a:solidFill>
                  <a:schemeClr val="accent1"/>
                </a:solidFill>
              </a:rPr>
              <a:t>into Christ Jesus </a:t>
            </a:r>
            <a:r>
              <a:rPr lang="en-US" sz="4400" dirty="0"/>
              <a:t>were baptized </a:t>
            </a:r>
            <a:r>
              <a:rPr lang="en-US" sz="4400" b="1" i="1" u="sng" dirty="0">
                <a:solidFill>
                  <a:schemeClr val="accent1"/>
                </a:solidFill>
              </a:rPr>
              <a:t>into his death</a:t>
            </a:r>
            <a:r>
              <a:rPr lang="en-US" sz="4400" dirty="0"/>
              <a:t>?</a:t>
            </a:r>
          </a:p>
          <a:p>
            <a:r>
              <a:rPr lang="en-US" sz="4400" dirty="0"/>
              <a:t>(Eph 2:13 ESV) 13 But now </a:t>
            </a:r>
            <a:r>
              <a:rPr lang="en-US" sz="4400" b="1" i="1" u="sng" dirty="0">
                <a:solidFill>
                  <a:schemeClr val="accent1"/>
                </a:solidFill>
              </a:rPr>
              <a:t>in Christ Jesus </a:t>
            </a:r>
            <a:r>
              <a:rPr lang="en-US" sz="4400" dirty="0"/>
              <a:t>you who once were far off </a:t>
            </a:r>
            <a:r>
              <a:rPr lang="en-US" sz="4400" b="1" i="1" u="sng" dirty="0">
                <a:solidFill>
                  <a:schemeClr val="accent1"/>
                </a:solidFill>
              </a:rPr>
              <a:t>have been brought near by the blood of Christ</a:t>
            </a:r>
            <a:r>
              <a:rPr lang="en-US" sz="4400" dirty="0"/>
              <a:t>.</a:t>
            </a:r>
            <a:endParaRPr lang="en-US" sz="4400" dirty="0">
              <a:solidFill>
                <a:schemeClr val="tx1"/>
              </a:solidFill>
            </a:endParaRPr>
          </a:p>
        </p:txBody>
      </p:sp>
    </p:spTree>
    <p:extLst>
      <p:ext uri="{BB962C8B-B14F-4D97-AF65-F5344CB8AC3E}">
        <p14:creationId xmlns:p14="http://schemas.microsoft.com/office/powerpoint/2010/main" val="80628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CC6B8-8512-F38B-9345-925323343ADE}"/>
              </a:ext>
            </a:extLst>
          </p:cNvPr>
          <p:cNvSpPr>
            <a:spLocks noGrp="1"/>
          </p:cNvSpPr>
          <p:nvPr>
            <p:ph type="title"/>
          </p:nvPr>
        </p:nvSpPr>
        <p:spPr/>
        <p:txBody>
          <a:bodyPr/>
          <a:lstStyle/>
          <a:p>
            <a:r>
              <a:rPr lang="en-US" dirty="0"/>
              <a:t>WHAT DOES IT MEAN TO BE “IN CHRIST”?</a:t>
            </a:r>
          </a:p>
        </p:txBody>
      </p:sp>
      <p:graphicFrame>
        <p:nvGraphicFramePr>
          <p:cNvPr id="5" name="Content Placeholder 4">
            <a:extLst>
              <a:ext uri="{FF2B5EF4-FFF2-40B4-BE49-F238E27FC236}">
                <a16:creationId xmlns:a16="http://schemas.microsoft.com/office/drawing/2014/main" id="{4B81082A-09F5-A6A2-2F65-42E314926C01}"/>
              </a:ext>
            </a:extLst>
          </p:cNvPr>
          <p:cNvGraphicFramePr>
            <a:graphicFrameLocks noGrp="1"/>
          </p:cNvGraphicFramePr>
          <p:nvPr>
            <p:ph idx="1"/>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rrow: Right 6">
            <a:extLst>
              <a:ext uri="{FF2B5EF4-FFF2-40B4-BE49-F238E27FC236}">
                <a16:creationId xmlns:a16="http://schemas.microsoft.com/office/drawing/2014/main" id="{ED4E6C27-255F-01FC-DE9B-CAC8C3516438}"/>
              </a:ext>
            </a:extLst>
          </p:cNvPr>
          <p:cNvSpPr/>
          <p:nvPr/>
        </p:nvSpPr>
        <p:spPr>
          <a:xfrm>
            <a:off x="6744564" y="3451168"/>
            <a:ext cx="1371601" cy="10338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 name="TextBox 9">
            <a:extLst>
              <a:ext uri="{FF2B5EF4-FFF2-40B4-BE49-F238E27FC236}">
                <a16:creationId xmlns:a16="http://schemas.microsoft.com/office/drawing/2014/main" id="{C9027AC2-AD10-ECF0-4F1C-79FD4A7CBD76}"/>
              </a:ext>
            </a:extLst>
          </p:cNvPr>
          <p:cNvSpPr txBox="1"/>
          <p:nvPr/>
        </p:nvSpPr>
        <p:spPr>
          <a:xfrm>
            <a:off x="8317923" y="1747290"/>
            <a:ext cx="2836718" cy="51706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All spiritual Blessings bestowed: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Grace (Eph. 1:6-7)</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Adopted (Eph. 1:5)</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Accepted (Eph. 1:6)</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Forgiveness (Eph. 1:7)</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Inheritance (Eph. 1:11)</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Sealed by the Holy Spirit (Eph. 1:13)</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Brought near by His blood (Eph. 2.13)</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mn-cs"/>
              </a:rPr>
              <a:t>Reconciled through the cross (Eph. 2.16</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4" name="Rectangle 3">
            <a:extLst>
              <a:ext uri="{FF2B5EF4-FFF2-40B4-BE49-F238E27FC236}">
                <a16:creationId xmlns:a16="http://schemas.microsoft.com/office/drawing/2014/main" id="{23AC578B-2631-0230-8B62-C1771CE2D5D2}"/>
              </a:ext>
            </a:extLst>
          </p:cNvPr>
          <p:cNvSpPr/>
          <p:nvPr/>
        </p:nvSpPr>
        <p:spPr>
          <a:xfrm>
            <a:off x="745113" y="2681727"/>
            <a:ext cx="2096536" cy="769441"/>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2700">
                  <a:solidFill>
                    <a:srgbClr val="50B4C8"/>
                  </a:solidFill>
                  <a:prstDash val="solid"/>
                </a:ln>
                <a:pattFill prst="pct50">
                  <a:fgClr>
                    <a:srgbClr val="50B4C8"/>
                  </a:fgClr>
                  <a:bgClr>
                    <a:srgbClr val="50B4C8">
                      <a:lumMod val="20000"/>
                      <a:lumOff val="80000"/>
                    </a:srgbClr>
                  </a:bgClr>
                </a:pattFill>
                <a:effectLst>
                  <a:outerShdw dist="38100" dir="2640000" algn="bl" rotWithShape="0">
                    <a:srgbClr val="50B4C8"/>
                  </a:outerShdw>
                </a:effectLst>
                <a:uLnTx/>
                <a:uFillTx/>
                <a:latin typeface="Calibri Light" panose="020F0302020204030204"/>
                <a:ea typeface="+mn-ea"/>
                <a:cs typeface="+mn-cs"/>
              </a:rPr>
              <a:t>Baptized</a:t>
            </a:r>
          </a:p>
        </p:txBody>
      </p:sp>
      <p:sp>
        <p:nvSpPr>
          <p:cNvPr id="6" name="Arrow: Right 5">
            <a:extLst>
              <a:ext uri="{FF2B5EF4-FFF2-40B4-BE49-F238E27FC236}">
                <a16:creationId xmlns:a16="http://schemas.microsoft.com/office/drawing/2014/main" id="{9D5653AA-517B-38BE-A4B3-9472B9B77497}"/>
              </a:ext>
            </a:extLst>
          </p:cNvPr>
          <p:cNvSpPr/>
          <p:nvPr/>
        </p:nvSpPr>
        <p:spPr>
          <a:xfrm>
            <a:off x="909203" y="3570848"/>
            <a:ext cx="1431348" cy="9855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354892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4F7AA-5298-59EB-0E35-182538B46D90}"/>
              </a:ext>
            </a:extLst>
          </p:cNvPr>
          <p:cNvSpPr>
            <a:spLocks noGrp="1"/>
          </p:cNvSpPr>
          <p:nvPr>
            <p:ph type="ctrTitle"/>
          </p:nvPr>
        </p:nvSpPr>
        <p:spPr/>
        <p:txBody>
          <a:bodyPr/>
          <a:lstStyle/>
          <a:p>
            <a:r>
              <a:rPr lang="en-US" dirty="0"/>
              <a:t>OUR DEATH TO SIN</a:t>
            </a:r>
          </a:p>
        </p:txBody>
      </p:sp>
      <p:sp>
        <p:nvSpPr>
          <p:cNvPr id="3" name="Subtitle 2">
            <a:extLst>
              <a:ext uri="{FF2B5EF4-FFF2-40B4-BE49-F238E27FC236}">
                <a16:creationId xmlns:a16="http://schemas.microsoft.com/office/drawing/2014/main" id="{1766E718-CC6F-497D-DF47-744CC130DBBB}"/>
              </a:ext>
            </a:extLst>
          </p:cNvPr>
          <p:cNvSpPr>
            <a:spLocks noGrp="1"/>
          </p:cNvSpPr>
          <p:nvPr>
            <p:ph type="subTitle" idx="1"/>
          </p:nvPr>
        </p:nvSpPr>
        <p:spPr/>
        <p:txBody>
          <a:bodyPr>
            <a:normAutofit/>
          </a:bodyPr>
          <a:lstStyle/>
          <a:p>
            <a:r>
              <a:rPr lang="en-US" sz="4400" dirty="0"/>
              <a:t>(Rom 6:2b ESV) How can we who died to sin still live in it?</a:t>
            </a:r>
          </a:p>
        </p:txBody>
      </p:sp>
    </p:spTree>
    <p:extLst>
      <p:ext uri="{BB962C8B-B14F-4D97-AF65-F5344CB8AC3E}">
        <p14:creationId xmlns:p14="http://schemas.microsoft.com/office/powerpoint/2010/main" val="698112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04C7-2A3C-329F-7690-3EC616221296}"/>
              </a:ext>
            </a:extLst>
          </p:cNvPr>
          <p:cNvSpPr>
            <a:spLocks noGrp="1"/>
          </p:cNvSpPr>
          <p:nvPr>
            <p:ph type="title"/>
          </p:nvPr>
        </p:nvSpPr>
        <p:spPr/>
        <p:txBody>
          <a:bodyPr/>
          <a:lstStyle/>
          <a:p>
            <a:r>
              <a:rPr lang="en-US" dirty="0"/>
              <a:t>ROMANS CHAPTER SIX</a:t>
            </a:r>
          </a:p>
        </p:txBody>
      </p:sp>
      <p:sp>
        <p:nvSpPr>
          <p:cNvPr id="3" name="Content Placeholder 2">
            <a:extLst>
              <a:ext uri="{FF2B5EF4-FFF2-40B4-BE49-F238E27FC236}">
                <a16:creationId xmlns:a16="http://schemas.microsoft.com/office/drawing/2014/main" id="{BAC90E48-747B-B18B-A066-1F9181D7BCCE}"/>
              </a:ext>
            </a:extLst>
          </p:cNvPr>
          <p:cNvSpPr>
            <a:spLocks noGrp="1"/>
          </p:cNvSpPr>
          <p:nvPr>
            <p:ph idx="1"/>
          </p:nvPr>
        </p:nvSpPr>
        <p:spPr/>
        <p:txBody>
          <a:bodyPr>
            <a:normAutofit/>
          </a:bodyPr>
          <a:lstStyle/>
          <a:p>
            <a:r>
              <a:rPr lang="en-US" sz="6000" dirty="0"/>
              <a:t>(Rom 5:20 ESV) 20 Now the law came in to increase the trespass…</a:t>
            </a:r>
            <a:endParaRPr lang="en-US" sz="6000" dirty="0">
              <a:solidFill>
                <a:schemeClr val="tx1"/>
              </a:solidFill>
            </a:endParaRPr>
          </a:p>
        </p:txBody>
      </p:sp>
    </p:spTree>
    <p:extLst>
      <p:ext uri="{BB962C8B-B14F-4D97-AF65-F5344CB8AC3E}">
        <p14:creationId xmlns:p14="http://schemas.microsoft.com/office/powerpoint/2010/main" val="2956057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otalTime>0</TotalTime>
  <Words>1520</Words>
  <Application>Microsoft Office PowerPoint</Application>
  <PresentationFormat>Widescreen</PresentationFormat>
  <Paragraphs>97</Paragraphs>
  <Slides>38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38</vt:i4>
      </vt:variant>
    </vt:vector>
  </HeadingPairs>
  <TitlesOfParts>
    <vt:vector size="44" baseType="lpstr">
      <vt:lpstr>Arial</vt:lpstr>
      <vt:lpstr>Calibri</vt:lpstr>
      <vt:lpstr>Calibri Light</vt:lpstr>
      <vt:lpstr>Wingdings</vt:lpstr>
      <vt:lpstr>Office Theme</vt:lpstr>
      <vt:lpstr>Metropolitan</vt:lpstr>
      <vt:lpstr>PowerPoint Presentation</vt:lpstr>
      <vt:lpstr>WHAT IS THE CHURCH</vt:lpstr>
      <vt:lpstr>WHAT IS THE CHURCH</vt:lpstr>
      <vt:lpstr>WHAT IS THE CHURCH</vt:lpstr>
      <vt:lpstr>WHAT IS THE CHURCH</vt:lpstr>
      <vt:lpstr>WHAT IS THE CHURCH</vt:lpstr>
      <vt:lpstr>WHAT DOES IT MEAN TO BE “IN CHRIST”?</vt:lpstr>
      <vt:lpstr>OUR DEATH TO SIN</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ROMANS CHAPTER SIX</vt:lpstr>
      <vt:lpstr>BAPTISM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Lip Snickety</dc:creator>
  <cp:lastModifiedBy>Lip Snickety</cp:lastModifiedBy>
  <cp:revision>1</cp:revision>
  <dcterms:created xsi:type="dcterms:W3CDTF">2023-06-25T21:00:32Z</dcterms:created>
  <dcterms:modified xsi:type="dcterms:W3CDTF">2023-06-25T21:01:04Z</dcterms:modified>
</cp:coreProperties>
</file>