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60" r:id="rId4"/>
    <p:sldId id="261" r:id="rId5"/>
    <p:sldId id="262" r:id="rId6"/>
    <p:sldId id="274" r:id="rId7"/>
    <p:sldId id="272" r:id="rId8"/>
    <p:sldId id="275" r:id="rId9"/>
    <p:sldId id="273" r:id="rId10"/>
    <p:sldId id="277" r:id="rId11"/>
    <p:sldId id="263" r:id="rId12"/>
    <p:sldId id="279" r:id="rId13"/>
    <p:sldId id="280" r:id="rId14"/>
    <p:sldId id="281" r:id="rId15"/>
    <p:sldId id="276" r:id="rId16"/>
    <p:sldId id="282" r:id="rId17"/>
    <p:sldId id="259" r:id="rId18"/>
    <p:sldId id="264" r:id="rId19"/>
    <p:sldId id="283" r:id="rId20"/>
    <p:sldId id="265" r:id="rId21"/>
    <p:sldId id="285" r:id="rId22"/>
    <p:sldId id="284" r:id="rId23"/>
    <p:sldId id="286" r:id="rId24"/>
    <p:sldId id="266" r:id="rId25"/>
    <p:sldId id="294" r:id="rId26"/>
    <p:sldId id="295" r:id="rId27"/>
    <p:sldId id="287" r:id="rId28"/>
    <p:sldId id="288" r:id="rId29"/>
    <p:sldId id="267" r:id="rId30"/>
    <p:sldId id="296" r:id="rId31"/>
    <p:sldId id="268" r:id="rId32"/>
    <p:sldId id="289" r:id="rId33"/>
    <p:sldId id="293" r:id="rId34"/>
    <p:sldId id="269" r:id="rId35"/>
    <p:sldId id="290" r:id="rId36"/>
    <p:sldId id="298" r:id="rId37"/>
    <p:sldId id="270" r:id="rId38"/>
    <p:sldId id="297" r:id="rId39"/>
    <p:sldId id="299" r:id="rId40"/>
    <p:sldId id="271" r:id="rId41"/>
    <p:sldId id="292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304" autoAdjust="0"/>
  </p:normalViewPr>
  <p:slideViewPr>
    <p:cSldViewPr snapToGrid="0">
      <p:cViewPr varScale="1">
        <p:scale>
          <a:sx n="67" d="100"/>
          <a:sy n="67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37AF3-23CE-4A24-8ADC-66A548FA28C3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55AFE-6FED-44E3-9841-25E48544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5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Basileuo</a:t>
            </a:r>
            <a:r>
              <a:rPr lang="en-US" dirty="0"/>
              <a:t>- Reign as king, exercise dominion or rule 6x out of 21x NT in Romans 5 and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27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26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70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95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34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Basileuo</a:t>
            </a:r>
            <a:r>
              <a:rPr lang="en-US" dirty="0"/>
              <a:t>- Reign as king, exercise dominion or rule 6x out of 21x NT in Romans 5 and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29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Basileuo</a:t>
            </a:r>
            <a:r>
              <a:rPr lang="en-US" dirty="0"/>
              <a:t>- Reign as king, exercise dominion or rule 6x out of 21x NT in Romans 5 and 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87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2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53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32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7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68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78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C55AFE-6FED-44E3-9841-25E4854491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7715-8223-9921-2D2D-FF6E68E3B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CA3EF-6DC9-FC56-8F39-8DF1246A5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A96FF-FB3A-E69E-6600-D75E5F41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6299-2C2B-B691-F0F0-D9617087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9C097-126A-9632-2742-4418368D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2DC9-C7AA-DC56-366E-23EB9BE2F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CE9E8A-E98D-D838-F033-64ADF96B8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CDF9E-E68F-8870-27A9-2C34B870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99571-0FD0-B792-FFBE-321F25D5E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0C0CF-FE1B-F4CF-FB9D-28B4DC17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6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3E18C1-F745-429F-3116-E70E17D05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58F7C-9145-3EF2-2346-D4AD9FF65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7D057-1CE7-AED0-D5EB-E368B0D0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95BAB-1181-7CB0-C215-7DCBBA6F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B78DC-2C9F-2238-1EF9-75E68C6E0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6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F018-6241-48C3-BC68-B7CF5B00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C0762-9DC3-894D-1C8A-053FEBF35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07A25-ABB3-31F4-E549-EC7D4187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AD74C-3DAC-9C92-EFB8-8CFC1C89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972B5-C493-C616-9188-EB3DE04F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47938-F1A7-9881-2ED4-3B7D4489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41BA2-69AE-624F-7210-55356D0B6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D046A-844D-4364-503F-37AED06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F4C60-1301-A022-EBE0-27451932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C088B-D311-5E4D-FB33-D4395E71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5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A88D1-508D-81F8-E3A1-24FDB87F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9918F-9B05-EA82-D74E-33DC47B54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7FCD2-3AFC-2E9C-60A4-00E83C79C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1D94C-01A1-F88B-1326-1925B22C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F4487-8990-04B6-409F-50892397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31F85-5C26-D34F-94FF-18F258F56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9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F46EE-0B1D-B5D4-E582-C5E6CBD9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BBFF7-C1F8-AD88-AB87-CB563A4F4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BE479-CBD2-23E2-149D-A42D36CC6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BC35D-6FFA-8942-44CC-EFD289B1C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2892E-559A-946F-C87C-822C18264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78BDE7-6E68-F4EE-F20E-4E73EDC1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E46B4-9E4B-6352-76DD-C2C8A50A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24444-512C-F45A-5C97-7E2C51081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7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C83D-3511-CF2A-DD60-467D0F9E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23B09-48E1-4657-0B71-CAEF3B0C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570EA-DE4A-F967-63B2-C9C269A7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82AD5-BADC-777C-DFFC-39682836E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0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1AA9C-EC00-E27C-9EDB-14C769B4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88E68-A856-BD3D-C36D-A020B9419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B59EE-78C3-6AF2-E43C-3FE1CADE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E881-88F9-8F85-1102-B63CBA82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4E02A-B0CB-980A-CF1F-DB69B2FF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838CD-0353-9062-08F9-87B908CA8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E8054-B9B7-DC77-321F-2DBD695C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306B0-06F1-6AD5-CB34-D4440D93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3507A-1E77-8169-931B-C5496D71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5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617D-F4BF-CD01-F2EC-9D2E9B95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ABC4F-1A90-468E-11CD-BC71D496C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5CEA4-7E56-7ED3-038C-E3A51C61E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9F51C-F460-17F2-A960-BCAB2D2F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19D49-C08F-7DB4-CA2A-A4198ED9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4D6DF-811C-C738-956C-F88B3CEA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4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10956F-A934-6586-0162-44769FBC3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A50DE-A054-3F06-8E49-153F599E7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97EE-1FA7-B14C-F9DF-23A65BC12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1CA0-873B-43E2-B669-5EBA3C6C5DA1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801D9-3AC0-8439-0C56-1042EEACE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A9321-4EC4-1FC3-454B-EB0AE1838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64B8-D8CE-498D-A48B-2DFDB1BEA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</a:t>
            </a:r>
            <a:r>
              <a:rPr lang="en-US" sz="6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</a:t>
            </a:r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Rule Your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09822"/>
            <a:ext cx="12191999" cy="5648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</a:t>
            </a: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let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reign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exercise rule)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 mortal body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obey its </a:t>
            </a:r>
            <a:r>
              <a:rPr lang="en-US" sz="3600" b="0" i="0" u="sng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lusts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&amp;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go on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presenting the members of your body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instruments of unrighteousness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but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yourselves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God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those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alive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your members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instruments of righteousness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God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not be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over you,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you are not under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grace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6:12-14)</a:t>
            </a:r>
          </a:p>
        </p:txBody>
      </p:sp>
    </p:spTree>
    <p:extLst>
      <p:ext uri="{BB962C8B-B14F-4D97-AF65-F5344CB8AC3E}">
        <p14:creationId xmlns:p14="http://schemas.microsoft.com/office/powerpoint/2010/main" val="189285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5:12</a:t>
            </a:r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“Therefore, just as through one </a:t>
            </a:r>
            <a:r>
              <a:rPr lang="en-US" sz="44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sin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entered into the world, &amp; </a:t>
            </a:r>
            <a:r>
              <a:rPr lang="en-US" sz="44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through </a:t>
            </a:r>
            <a:r>
              <a:rPr lang="en-US" sz="44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 so </a:t>
            </a:r>
            <a:r>
              <a:rPr lang="en-US" sz="4400" b="0" i="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44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spread to all men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44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</a:t>
            </a:r>
            <a:r>
              <a:rPr lang="en-US" sz="4400" b="0" i="0" u="sng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sinned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—” (3:23) </a:t>
            </a:r>
          </a:p>
          <a:p>
            <a:pPr marL="0" indent="0" algn="ctr">
              <a:buNone/>
            </a:pPr>
            <a:endParaRPr lang="en-US" sz="44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35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604774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Physical death [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thanatos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passed to all people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because of 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5:12, 14, 17, 21 )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Mankind doesn’t inherit the sin of Adam or their parents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(Ezek. 18:20; Matt. 18:3-4)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965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Ezekiel 18:20</a:t>
            </a:r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person who sins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die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son will not bear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punishment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father’s iniquity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will the father bear the punishment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son’s iniquity;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righteousness of the righteous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upon himself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the wickedness of the wicked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upon himself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44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68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18:3-4</a:t>
            </a:r>
            <a:b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said,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“Unless you are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converted and become like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not enter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heaven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Whoever then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humbles himself like this child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called great in the kingdom of heaven”</a:t>
            </a: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3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5:9-11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“Much more then, having now been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His blood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shall be saved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wrath </a:t>
            </a:r>
            <a:r>
              <a:rPr lang="en-US" sz="3600" b="0" i="1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God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Him.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if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we were enemies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were reconciled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God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death of His Son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much more, having been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reconciled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shall be saved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His life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not only this, but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also exult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God through our Lord Jesus Christ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whom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now received the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econciliation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80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690402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Physical death [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thanatos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passed to all people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because of 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5:12, 14, 17, 21 )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Mankind doesn’t inherit the sin of Adam or their parents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(Ezek. 18:20; Matt. 18:3-4)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Only He can justify,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 man from God’s wrath, &amp; we can be reconciled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Him (Romans 5:9-11)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373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Physical death [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thanatos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passed to all people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because of sin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5:12, 14, 17, 21 )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Mankind doesn’t inherit the sin of Adam or their parents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(Ezek. 18:20; Matt. 18:3-4)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Only He can justify,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 man from God’s wrath, &amp; we can be reconciled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Him (Romans 5:9-11)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would you choose Christ if you believed you inherited sin? It would be God’s fault if you were born in sin.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965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5:15-16</a:t>
            </a: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…But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free gift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like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transgression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if by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transgression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 the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the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died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 more did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grace of God &amp; the gift by the grace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one Man,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abound to the many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gift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like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which came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through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one who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on the one hand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judgment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arose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from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</a:t>
            </a:r>
            <a:r>
              <a:rPr lang="en-US" sz="3600" b="0" i="1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transgression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in condemnation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on the other hand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free gift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arose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from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transgressions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in justification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2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000443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Judgment came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600" b="0" i="1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Krima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verdict, God declared sin to be punishable by death, condemnation to all who have sinned]-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427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Judgment came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600" b="0" i="1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Krima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verdict, God declared sin to be punishable by death, condemnation to all who have sinned]-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is the Gift of God’s grace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5:15-16)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dorea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freely given,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not acquired by entitlement or merit)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i="1" u="sng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charisma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a favor which one receives by no merit of his own)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33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5:12-21 </a:t>
            </a:r>
            <a:r>
              <a:rPr lang="en-US" sz="66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6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US" sz="6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Grace?</a:t>
            </a:r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“Therefore, just as through one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entered into the world, &amp;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through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 so </a:t>
            </a:r>
            <a:r>
              <a:rPr lang="en-US" sz="3600" b="0" i="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spread to all men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</a:t>
            </a:r>
            <a:r>
              <a:rPr lang="en-US" sz="3600" b="0" i="0" u="sng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sinned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(3:23)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until the Law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in the world,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 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not imputed when there is no law. 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Nevertheless </a:t>
            </a:r>
            <a:r>
              <a:rPr lang="en-US" sz="3600" b="0" i="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reigned (</a:t>
            </a:r>
            <a:r>
              <a:rPr lang="en-US" sz="3600" b="0" i="0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Adam until Moses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even over those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had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sinned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likeness of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offense of Adam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a type of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who was to come…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68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491017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Sinners receive the sentence of condemnation- pronounced guilty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5:16, 18; 8:1)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katakrima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the results of God’s  judgment, only 3x NT)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222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1999" cy="6858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gift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like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which came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through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one who sinned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on the one hand the judgment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arose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from one transgression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in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condemnation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on the other hand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free gift</a:t>
            </a:r>
          </a:p>
          <a:p>
            <a:pPr marL="0" indent="0" algn="ctr">
              <a:buNone/>
            </a:pP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arose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from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transgressions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in </a:t>
            </a:r>
            <a:r>
              <a:rPr lang="en-US" sz="36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if by the transgression of the one, death reigned through the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one, much more those who receive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abundance of grace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of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gift of righteousness will reign in life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the One, Jesus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So then as through one transgression there resulted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condemnation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all men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so through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 act of righteousness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resulted </a:t>
            </a:r>
            <a:r>
              <a:rPr lang="en-US" sz="36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life to all men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(Rom.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5:16-18)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39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Sinners receive the sentence of condemnation- pronounced guilty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5:16, 18; 8:1)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katakrima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the results of God’s  judgment, only 3x NT)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Sentence of acquittal from the penalty of sin, not guilty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5:16, 18; 8:1)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Dikaioma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judicial decision in which God acquits men &amp; declares them acceptable to Him]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809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9AE8-AAE0-A79D-C4AA-F5F63A6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7274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8:1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1583-4BD6-5B36-76A5-AB72B054D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57288"/>
            <a:ext cx="12192000" cy="5700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there is now </a:t>
            </a:r>
            <a:r>
              <a:rPr lang="en-US" sz="44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 condemnation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4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are </a:t>
            </a:r>
            <a:r>
              <a:rPr lang="en-US" sz="44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 Christ Jesus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Why? Because they have been acquitted from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sentence of condemnation by His grace but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by meritorious works.</a:t>
            </a:r>
          </a:p>
        </p:txBody>
      </p:sp>
    </p:spTree>
    <p:extLst>
      <p:ext uri="{BB962C8B-B14F-4D97-AF65-F5344CB8AC3E}">
        <p14:creationId xmlns:p14="http://schemas.microsoft.com/office/powerpoint/2010/main" val="1273365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04997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362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9AE8-AAE0-A79D-C4AA-F5F63A6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7274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1583-4BD6-5B36-76A5-AB72B054D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57288"/>
            <a:ext cx="12192000" cy="57007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as through the </a:t>
            </a:r>
            <a:r>
              <a:rPr lang="en-US" sz="40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man’s disobedience 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40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 were made </a:t>
            </a:r>
            <a:r>
              <a:rPr lang="en-US" sz="4000" b="0" i="0" u="sng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sinners</a:t>
            </a:r>
            <a:r>
              <a:rPr lang="en-US" sz="40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so through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the obedience of the One 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40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will be made righteous</a:t>
            </a: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23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so, you will be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disobeying 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251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876298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so, you will be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disobeying 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so, you will be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obedient to His word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142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5:20-21</a:t>
            </a: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as through the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man’s disobedience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were made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sinners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so through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obedience of the One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be made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Law came in so that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transgression would increase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sin increased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 abounded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the more,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that,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 sin reigned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death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even so 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 would reign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righteousness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eternal life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Jesus Christ our Lord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18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197917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so, sin reigns in death to being condemned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(Romans 5:21)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87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5:12-21 </a:t>
            </a:r>
            <a:r>
              <a:rPr lang="en-US" sz="66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6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US" sz="6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Grace?</a:t>
            </a:r>
            <a:b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…For if by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transgression of the one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 reigned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through the one,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 more those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receive the abundance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of the gift of righteousness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 reign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life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the One,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then as through 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transgression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resulted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condemnation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all men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so through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 act of righteousness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resulted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 of life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all men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79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734196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so, sin reigns in death to being condemned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(Romans 5:21)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so, grace reigns through righteousness to eternal life (Romans 5:21)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369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664572"/>
              </p:ext>
            </p:extLst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will continue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practice it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6:1-2)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many are deceived by the error of the once saved always saved doctrine.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811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will continue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practice it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6:1-2)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many are deceived by the error of the once saved always saved doctrine.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are free from sin having buried that old person in baptism and are walking in newness of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6:3-7)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7704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6:12-14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09822"/>
            <a:ext cx="12191999" cy="5648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 </a:t>
            </a: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let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reign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exercise rule)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 mortal body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obey its </a:t>
            </a:r>
            <a:r>
              <a:rPr lang="en-US" sz="3600" b="0" i="0" u="sng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lusts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&amp;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go on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presenting the members of your body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instruments of unrighteousness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but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yourselves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God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those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alive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your members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instruments of righteousness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God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not be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over you,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 you are not under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but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grace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067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487533"/>
              </p:ext>
            </p:extLst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are dead in your sins &amp; are obeying the lusts of the members of your body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8105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are dead in your sins &amp; are obeying the lusts of the members of your body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body is a living sacrifice for God’s purposes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6:13; 12:1-2)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811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21919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“Do you not know that when you present yourselves to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someone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slaves for obedience,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slaves of the one whom you obey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either of 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in death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of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obedience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in righteousness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 thanks be to God that though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were slaves of 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became obedient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heart to that form of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 to which you were committed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having been 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freed from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became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slaves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righteousness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 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90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398769"/>
              </p:ext>
            </p:extLst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have chosen death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are under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condemnation of the law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6:14, 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7324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46814"/>
              </p:ext>
            </p:extLst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have chosen death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are under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condemnation of the law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6:14, 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have chosen righteousness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having been obedient from the heart to the teaching to which you are committed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6:16-18)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58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6:23</a:t>
            </a: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4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wages of sin </a:t>
            </a:r>
          </a:p>
          <a:p>
            <a:pPr marL="0" indent="0" algn="ctr">
              <a:buNone/>
            </a:pPr>
            <a:r>
              <a:rPr lang="en-US" sz="4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death</a:t>
            </a:r>
            <a:r>
              <a:rPr lang="en-US" sz="4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4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4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free gift of God </a:t>
            </a:r>
          </a:p>
          <a:p>
            <a:pPr marL="0" indent="0" algn="ctr">
              <a:buNone/>
            </a:pPr>
            <a:r>
              <a:rPr lang="en-US" sz="4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 eternal life </a:t>
            </a:r>
          </a:p>
          <a:p>
            <a:pPr marL="0" indent="0" algn="ctr">
              <a:buNone/>
            </a:pPr>
            <a:r>
              <a:rPr lang="en-US" sz="4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 Jesus our Lord</a:t>
            </a:r>
            <a:r>
              <a:rPr lang="en-US" sz="4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4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5:12-21 </a:t>
            </a:r>
            <a:r>
              <a:rPr lang="en-US" sz="66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6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en-US" sz="6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Grace?</a:t>
            </a:r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as through the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man’s disobedience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were made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sinners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so through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obedience of the One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 be made </a:t>
            </a: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Law came in so that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transgression would increase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sin increased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 abounded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the more,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that,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 sin reigned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death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even so 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 would reign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b="0" i="1" u="sng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basileuo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righteousness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eternal life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Jesus Christ our Lord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2384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509116"/>
              </p:ext>
            </p:extLst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have chosen to die in your sins and will pay for its wages in hell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4582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76526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627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Sin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Grace is Ruling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Your Life…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60246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have chosen to die in your sins and will pay for its wages in hell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have chosen the gift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God in eternal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through Jesus Christ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6:23)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26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55116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21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5:12</a:t>
            </a:r>
            <a:br>
              <a:rPr lang="en-US" sz="6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“Therefore, just as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 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</a:t>
            </a:r>
            <a:r>
              <a:rPr lang="en-US" sz="44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4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entered into the world”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0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824497"/>
              </p:ext>
            </p:extLst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entered the world through him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5:12, 13, 20, 21)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1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600" b="0" i="1" u="sng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hamartia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sin by omission or commission, in thought or feeling or speech &amp; action]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22x in Romans 5 and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89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AC1F0-7EE5-93D7-D28C-62FA0213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008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5:6-8</a:t>
            </a:r>
            <a:endParaRPr lang="en-US" sz="6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883B-6431-7DE7-8EBB-2F7BD2C2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41010"/>
            <a:ext cx="12191999" cy="5816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0" i="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while we were still 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helpless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right time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died for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ungodly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one will hardly die for a righteous man; though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perhaps for the good man someone would dare even to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die. But 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 demonstrates His own love 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toward us, in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while we were yet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sinners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died for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us”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3007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732817-751A-A517-23E3-21DF949DD9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28588"/>
          <a:ext cx="12192000" cy="698658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53557201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932004194"/>
                    </a:ext>
                  </a:extLst>
                </a:gridCol>
              </a:tblGrid>
              <a:tr h="1527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living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Adam did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choosing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kern="10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grace in Christ</a:t>
                      </a:r>
                      <a:r>
                        <a:rPr lang="en-US" sz="44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098795"/>
                  </a:ext>
                </a:extLst>
              </a:tr>
              <a:tr h="545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entered the world through him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5:12, 13, 20, 21)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i="1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600" b="0" i="1" u="sng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hamartia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sin by omission or commission, in thought or feeling or speech &amp; action]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22x in Romans 5 and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kern="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died for sinners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(you &amp; me) who were helpless, hopeless &amp; godless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5:6, 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600" b="0" i="1" u="sng" kern="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esebes</a:t>
                      </a: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lack of reverence,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failing to honor what is sacred]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4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35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2446</Words>
  <Application>Microsoft Office PowerPoint</Application>
  <PresentationFormat>Widescreen</PresentationFormat>
  <Paragraphs>411</Paragraphs>
  <Slides>41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Tahoma</vt:lpstr>
      <vt:lpstr>Office Theme</vt:lpstr>
      <vt:lpstr>Does Sin or Grace Rule Your Life?</vt:lpstr>
      <vt:lpstr> Romans 5:12-21 Sin or Grace? </vt:lpstr>
      <vt:lpstr> Romans 5:12-21 Sin or Grace? </vt:lpstr>
      <vt:lpstr> Romans 5:12-21 Sin or Grace? </vt:lpstr>
      <vt:lpstr>PowerPoint Presentation</vt:lpstr>
      <vt:lpstr> Romans 5:12 </vt:lpstr>
      <vt:lpstr>PowerPoint Presentation</vt:lpstr>
      <vt:lpstr>Romans 5:6-8</vt:lpstr>
      <vt:lpstr>PowerPoint Presentation</vt:lpstr>
      <vt:lpstr> Romans 5:12 </vt:lpstr>
      <vt:lpstr>PowerPoint Presentation</vt:lpstr>
      <vt:lpstr> Ezekiel 18:20 </vt:lpstr>
      <vt:lpstr> Matthew 18:3-4 </vt:lpstr>
      <vt:lpstr>Romans 5:9-11</vt:lpstr>
      <vt:lpstr>PowerPoint Presentation</vt:lpstr>
      <vt:lpstr>PowerPoint Presentation</vt:lpstr>
      <vt:lpstr>Romans 5:15-16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Romans 8:1</vt:lpstr>
      <vt:lpstr>PowerPoint Presentation</vt:lpstr>
      <vt:lpstr>Romans 5:19</vt:lpstr>
      <vt:lpstr>PowerPoint Presentation</vt:lpstr>
      <vt:lpstr>PowerPoint Presentation</vt:lpstr>
      <vt:lpstr>Romans 5:20-21</vt:lpstr>
      <vt:lpstr>PowerPoint Presentation</vt:lpstr>
      <vt:lpstr>PowerPoint Presentation</vt:lpstr>
      <vt:lpstr>PowerPoint Presentation</vt:lpstr>
      <vt:lpstr>PowerPoint Presentation</vt:lpstr>
      <vt:lpstr>Romans 6:12-14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Romans 6:23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Sin or Grace Rule Your Life?</dc:title>
  <dc:creator>Bettye Locklair</dc:creator>
  <cp:lastModifiedBy>Bettye Locklair</cp:lastModifiedBy>
  <cp:revision>7</cp:revision>
  <dcterms:created xsi:type="dcterms:W3CDTF">2023-06-25T02:04:05Z</dcterms:created>
  <dcterms:modified xsi:type="dcterms:W3CDTF">2023-06-25T21:14:25Z</dcterms:modified>
</cp:coreProperties>
</file>