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57" r:id="rId3"/>
    <p:sldId id="258" r:id="rId4"/>
    <p:sldId id="265" r:id="rId5"/>
    <p:sldId id="266" r:id="rId6"/>
    <p:sldId id="264" r:id="rId7"/>
    <p:sldId id="263" r:id="rId8"/>
    <p:sldId id="262" r:id="rId9"/>
    <p:sldId id="268" r:id="rId10"/>
    <p:sldId id="259" r:id="rId11"/>
    <p:sldId id="270" r:id="rId12"/>
    <p:sldId id="272" r:id="rId13"/>
    <p:sldId id="260" r:id="rId14"/>
    <p:sldId id="274" r:id="rId15"/>
    <p:sldId id="273" r:id="rId16"/>
    <p:sldId id="276" r:id="rId17"/>
    <p:sldId id="261"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DC97E-D54B-4281-872E-205F0817D444}" type="datetimeFigureOut">
              <a:rPr lang="en-US" smtClean="0"/>
              <a:t>8/27/2023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3CDEA-C91F-4507-8C3B-5AD6B4FDCBCD}" type="slidenum">
              <a:rPr lang="en-US" smtClean="0"/>
              <a:t>‹#›</a:t>
            </a:fld>
            <a:endParaRPr lang="en-US"/>
          </a:p>
        </p:txBody>
      </p:sp>
    </p:spTree>
    <p:extLst>
      <p:ext uri="{BB962C8B-B14F-4D97-AF65-F5344CB8AC3E}">
        <p14:creationId xmlns:p14="http://schemas.microsoft.com/office/powerpoint/2010/main" val="146681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hot temperatures near 110 but ending this week.  Horrors of hell lake of fire just about everyday last week to studying about heaven being a haven for the righteous, because of our Lord &amp; Savior Jesus </a:t>
            </a:r>
            <a:r>
              <a:rPr lang="en-US" dirty="0" err="1"/>
              <a:t>Chjrist</a:t>
            </a:r>
            <a:r>
              <a:rPr lang="en-US" dirty="0"/>
              <a:t>.</a:t>
            </a:r>
          </a:p>
        </p:txBody>
      </p:sp>
      <p:sp>
        <p:nvSpPr>
          <p:cNvPr id="4" name="Slide Number Placeholder 3"/>
          <p:cNvSpPr>
            <a:spLocks noGrp="1"/>
          </p:cNvSpPr>
          <p:nvPr>
            <p:ph type="sldNum" sz="quarter" idx="5"/>
          </p:nvPr>
        </p:nvSpPr>
        <p:spPr/>
        <p:txBody>
          <a:bodyPr/>
          <a:lstStyle/>
          <a:p>
            <a:fld id="{2953CDEA-C91F-4507-8C3B-5AD6B4FDCBCD}" type="slidenum">
              <a:rPr lang="en-US" smtClean="0"/>
              <a:t>1</a:t>
            </a:fld>
            <a:endParaRPr lang="en-US"/>
          </a:p>
        </p:txBody>
      </p:sp>
    </p:spTree>
    <p:extLst>
      <p:ext uri="{BB962C8B-B14F-4D97-AF65-F5344CB8AC3E}">
        <p14:creationId xmlns:p14="http://schemas.microsoft.com/office/powerpoint/2010/main" val="181720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No more sorrow, suffering, crying, pain, death, No more temptations to sin, hear about gruesome murders, go to any more funerals, or see our loved ones suffer ever again. </a:t>
            </a:r>
            <a:endParaRPr lang="en-US" sz="100" dirty="0">
              <a:effectLst>
                <a:outerShdw blurRad="38100" dist="38100" dir="2700000" algn="tl">
                  <a:srgbClr val="000514"/>
                </a:outerShdw>
              </a:effectLst>
              <a:latin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12</a:t>
            </a:fld>
            <a:endParaRPr lang="en-US"/>
          </a:p>
        </p:txBody>
      </p:sp>
    </p:spTree>
    <p:extLst>
      <p:ext uri="{BB962C8B-B14F-4D97-AF65-F5344CB8AC3E}">
        <p14:creationId xmlns:p14="http://schemas.microsoft.com/office/powerpoint/2010/main" val="256647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All motivated goals. Young child sticker, graduate, career, promotion, marriage &amp; children, athlete championship.  What you gain, you give up at death. Reality most expect heaven (deceived) but are on the road to hell. Why? Sinners can’t go there. God made it possible through His Son’s blood to be saved from God’s wrath. No one earns or merits it.  </a:t>
            </a:r>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2</a:t>
            </a:fld>
            <a:endParaRPr lang="en-US"/>
          </a:p>
        </p:txBody>
      </p:sp>
    </p:spTree>
    <p:extLst>
      <p:ext uri="{BB962C8B-B14F-4D97-AF65-F5344CB8AC3E}">
        <p14:creationId xmlns:p14="http://schemas.microsoft.com/office/powerpoint/2010/main" val="267310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Some people think heaven is a state of mind, being in a good mood, or a vacation destination on earth.  It is not! Jesus said, “I go to prepare a place for you”  </a:t>
            </a:r>
            <a:endParaRPr lang="en-US" sz="100" dirty="0">
              <a:effectLst>
                <a:outerShdw blurRad="38100" dist="38100" dir="2700000" algn="tl">
                  <a:srgbClr val="000514"/>
                </a:outerShdw>
              </a:effectLst>
              <a:latin typeface="Tahoma" pitchFamily="34" charset="0"/>
            </a:endParaRPr>
          </a:p>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After His DBR Jesus ascended into heaven, He will return same way. (Ax 1:9-11)  It’s just as real as Fort Worth, this building, you as a person.</a:t>
            </a:r>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3</a:t>
            </a:fld>
            <a:endParaRPr lang="en-US"/>
          </a:p>
        </p:txBody>
      </p:sp>
    </p:spTree>
    <p:extLst>
      <p:ext uri="{BB962C8B-B14F-4D97-AF65-F5344CB8AC3E}">
        <p14:creationId xmlns:p14="http://schemas.microsoft.com/office/powerpoint/2010/main" val="1220657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heir.  No need for envy, jealousy, saints share in it this gracious gift. Many look forward to an earthly inheritance &amp; sadly relatives can’t wait for their parents to die to get it but it’s eventually going to perish. From being dead in sin to alive in Christ.  It’s by the power of God’s word raising Jesus from the dead.  God will keep His promises of a future inheritance. </a:t>
            </a:r>
          </a:p>
        </p:txBody>
      </p:sp>
      <p:sp>
        <p:nvSpPr>
          <p:cNvPr id="4" name="Slide Number Placeholder 3"/>
          <p:cNvSpPr>
            <a:spLocks noGrp="1"/>
          </p:cNvSpPr>
          <p:nvPr>
            <p:ph type="sldNum" sz="quarter" idx="5"/>
          </p:nvPr>
        </p:nvSpPr>
        <p:spPr/>
        <p:txBody>
          <a:bodyPr/>
          <a:lstStyle/>
          <a:p>
            <a:fld id="{2953CDEA-C91F-4507-8C3B-5AD6B4FDCBCD}" type="slidenum">
              <a:rPr lang="en-US" smtClean="0"/>
              <a:t>6</a:t>
            </a:fld>
            <a:endParaRPr lang="en-US"/>
          </a:p>
        </p:txBody>
      </p:sp>
    </p:spTree>
    <p:extLst>
      <p:ext uri="{BB962C8B-B14F-4D97-AF65-F5344CB8AC3E}">
        <p14:creationId xmlns:p14="http://schemas.microsoft.com/office/powerpoint/2010/main" val="3662609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1320"/>
                </a:solidFill>
                <a:effectLst/>
                <a:latin typeface="Roboto" panose="02000000000000000000" pitchFamily="2" charset="0"/>
              </a:rPr>
              <a:t>Greek word for show- make fully evident, showing </a:t>
            </a:r>
            <a:r>
              <a:rPr lang="en-US" b="0" i="1" dirty="0">
                <a:solidFill>
                  <a:srgbClr val="001320"/>
                </a:solidFill>
                <a:effectLst/>
                <a:latin typeface="Roboto" panose="02000000000000000000" pitchFamily="2" charset="0"/>
              </a:rPr>
              <a:t>conspicuous proof</a:t>
            </a:r>
            <a:r>
              <a:rPr lang="en-US" b="0" i="0" dirty="0">
                <a:solidFill>
                  <a:srgbClr val="001320"/>
                </a:solidFill>
                <a:effectLst/>
                <a:latin typeface="Roboto" panose="02000000000000000000" pitchFamily="2" charset="0"/>
              </a:rPr>
              <a:t> which demonstrates something as </a:t>
            </a:r>
            <a:r>
              <a:rPr lang="en-US" b="0" i="1" dirty="0">
                <a:solidFill>
                  <a:srgbClr val="001320"/>
                </a:solidFill>
                <a:effectLst/>
                <a:latin typeface="Roboto" panose="02000000000000000000" pitchFamily="2" charset="0"/>
              </a:rPr>
              <a:t>undeniable</a:t>
            </a:r>
            <a:r>
              <a:rPr lang="en-US" b="0" i="0" dirty="0">
                <a:solidFill>
                  <a:srgbClr val="001320"/>
                </a:solidFill>
                <a:effectLst/>
                <a:latin typeface="Roboto" panose="02000000000000000000" pitchFamily="2" charset="0"/>
              </a:rPr>
              <a:t>.  Open display to all, obvious. It will never decay like earthly possessions, nothing will contaminate it like this world’s goods, it will never fade away like the flowers. Why?  By the power of God’s word. </a:t>
            </a:r>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7</a:t>
            </a:fld>
            <a:endParaRPr lang="en-US"/>
          </a:p>
        </p:txBody>
      </p:sp>
    </p:spTree>
    <p:extLst>
      <p:ext uri="{BB962C8B-B14F-4D97-AF65-F5344CB8AC3E}">
        <p14:creationId xmlns:p14="http://schemas.microsoft.com/office/powerpoint/2010/main" val="3082337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Adam &amp; Eve ate forbidden fruit, God cast them out Garden of Eden. Paradise lost in Eden can be regained in heaven for those who overcome &amp; keep His commandments. Earthly vacation- enjoy short time, this Paradise will last forever.  Which will you choose?</a:t>
            </a:r>
          </a:p>
          <a:p>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8</a:t>
            </a:fld>
            <a:endParaRPr lang="en-US"/>
          </a:p>
        </p:txBody>
      </p:sp>
    </p:spTree>
    <p:extLst>
      <p:ext uri="{BB962C8B-B14F-4D97-AF65-F5344CB8AC3E}">
        <p14:creationId xmlns:p14="http://schemas.microsoft.com/office/powerpoint/2010/main" val="1467404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be free from sin through the blood of Christ which cleanses us from all sin, the law of liberty in Jesus Christ.  They walk in the light, they confess their sins, they are pure in heart, uncontaminated by sin for no sin will enter into heaven.</a:t>
            </a:r>
          </a:p>
        </p:txBody>
      </p:sp>
      <p:sp>
        <p:nvSpPr>
          <p:cNvPr id="4" name="Slide Number Placeholder 3"/>
          <p:cNvSpPr>
            <a:spLocks noGrp="1"/>
          </p:cNvSpPr>
          <p:nvPr>
            <p:ph type="sldNum" sz="quarter" idx="5"/>
          </p:nvPr>
        </p:nvSpPr>
        <p:spPr/>
        <p:txBody>
          <a:bodyPr/>
          <a:lstStyle/>
          <a:p>
            <a:fld id="{2953CDEA-C91F-4507-8C3B-5AD6B4FDCBCD}" type="slidenum">
              <a:rPr lang="en-US" smtClean="0"/>
              <a:t>9</a:t>
            </a:fld>
            <a:endParaRPr lang="en-US"/>
          </a:p>
        </p:txBody>
      </p:sp>
    </p:spTree>
    <p:extLst>
      <p:ext uri="{BB962C8B-B14F-4D97-AF65-F5344CB8AC3E}">
        <p14:creationId xmlns:p14="http://schemas.microsoft.com/office/powerpoint/2010/main" val="4180481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Beauty earth (spouses wedding, gold, pearls, jewels, rubies, gemstones, etc.) Kingdom of heaven merchant seeking fine pearls &amp; finding one of great value  sold all to get it.  Heaven described as holy city coming down like a bride adorned for her husband; a city of gold like clear glass;  jasper walls; pearly gates; a street of gold. (Rv. 21:2, 18ff)</a:t>
            </a:r>
            <a:endParaRPr lang="en-US" sz="100" dirty="0">
              <a:effectLst>
                <a:outerShdw blurRad="38100" dist="38100" dir="2700000" algn="tl">
                  <a:srgbClr val="000514"/>
                </a:outerShdw>
              </a:effectLst>
              <a:latin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10</a:t>
            </a:fld>
            <a:endParaRPr lang="en-US"/>
          </a:p>
        </p:txBody>
      </p:sp>
    </p:spTree>
    <p:extLst>
      <p:ext uri="{BB962C8B-B14F-4D97-AF65-F5344CB8AC3E}">
        <p14:creationId xmlns:p14="http://schemas.microsoft.com/office/powerpoint/2010/main" val="2674774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Jesus comes back, world burned up, Jesus delivers Kingdom back to God, we will be in His hands.  “"My sheep hear My voice, &amp; I know them, &amp; they follow Me; &amp; I give eternal life to them, &amp; they will never perish; &amp; no one will snatch them out of My hand” </a:t>
            </a:r>
            <a:endParaRPr lang="en-US" sz="100" dirty="0">
              <a:effectLst>
                <a:outerShdw blurRad="38100" dist="38100" dir="2700000" algn="tl">
                  <a:srgbClr val="000514"/>
                </a:outerShdw>
              </a:effectLst>
              <a:latin typeface="Tahoma" pitchFamily="34" charset="0"/>
            </a:endParaRPr>
          </a:p>
          <a:p>
            <a:pPr marL="609600" indent="-609600" eaLnBrk="1" hangingPunct="1">
              <a:buClr>
                <a:srgbClr val="000000"/>
              </a:buClr>
              <a:buSzPct val="25000"/>
              <a:defRPr/>
            </a:pPr>
            <a:r>
              <a:rPr lang="en-US" dirty="0">
                <a:effectLst>
                  <a:outerShdw blurRad="38100" dist="38100" dir="2700000" algn="tl">
                    <a:srgbClr val="000514"/>
                  </a:outerShdw>
                </a:effectLst>
                <a:latin typeface="Tahoma" pitchFamily="34" charset="0"/>
              </a:rPr>
              <a:t>The city is surrounded by high walls so that you never have to fear the devil again (Rev. 21:12</a:t>
            </a:r>
          </a:p>
          <a:p>
            <a:endParaRPr lang="en-US" dirty="0"/>
          </a:p>
        </p:txBody>
      </p:sp>
      <p:sp>
        <p:nvSpPr>
          <p:cNvPr id="4" name="Slide Number Placeholder 3"/>
          <p:cNvSpPr>
            <a:spLocks noGrp="1"/>
          </p:cNvSpPr>
          <p:nvPr>
            <p:ph type="sldNum" sz="quarter" idx="5"/>
          </p:nvPr>
        </p:nvSpPr>
        <p:spPr/>
        <p:txBody>
          <a:bodyPr/>
          <a:lstStyle/>
          <a:p>
            <a:fld id="{2953CDEA-C91F-4507-8C3B-5AD6B4FDCBCD}" type="slidenum">
              <a:rPr lang="en-US" smtClean="0"/>
              <a:t>11</a:t>
            </a:fld>
            <a:endParaRPr lang="en-US"/>
          </a:p>
        </p:txBody>
      </p:sp>
    </p:spTree>
    <p:extLst>
      <p:ext uri="{BB962C8B-B14F-4D97-AF65-F5344CB8AC3E}">
        <p14:creationId xmlns:p14="http://schemas.microsoft.com/office/powerpoint/2010/main" val="294268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B04D4-9E06-01D7-C41E-CD354940D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055E31-1E0C-28D4-B848-B5C24FBD4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0A896B-2B71-30D5-B8EE-EFEA61904002}"/>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830B62F6-3A10-1C2C-22AB-3001208942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40A4C0-01CE-C4A8-CF55-573A2A5390FA}"/>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261311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2D21-2842-5702-E59C-88393324D9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B6C6AD-D93D-C10B-8939-A856BC9A1E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D0E71-BF17-9FE1-0AE7-6E16A4174B54}"/>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89CAB538-47A9-7154-FC1A-95695FA53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1F40D-8D9C-0E57-8811-D1C6245C9824}"/>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151159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C799A9-A82A-9C64-8879-ADAA2F673E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2BF6CD-08DD-3E35-6326-5A141D3F84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AC180-74A7-92E6-FBD0-549D943CDC07}"/>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52F8971C-6A59-7647-0036-C8C58273C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CA7F6-647F-E81D-2FF5-8E939C93190D}"/>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310014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B5B-C18C-E0F7-6EC2-D9F530C662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3A407-104F-803D-3942-C807CC6CA4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6F435-2A55-BC55-C80B-5034CFD3A62F}"/>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7C07CF79-B202-1DBD-621B-895DD3F7E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4AD61E-FB2E-5996-759B-00BF9E98CAAD}"/>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228227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0008-44A3-9A57-81DC-FE3BA6D361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8D3DA4-B678-C7E4-7D48-055DA1D185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40B6D8-A2EB-9CCD-8475-42F56C5E8876}"/>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3ACA0946-D9D7-1B77-F28F-635A7395C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314EF-5A73-DA16-B90C-5DE0C3346AFE}"/>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30302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A0C3F-1225-D820-4EA7-8036F18E9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7FBD15-F80E-4591-3E2B-B678A7214B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CCD4B9-2F1D-9F08-84D1-B46E477954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DDCBCC-69F6-0176-1345-72BA708D7CFB}"/>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6" name="Footer Placeholder 5">
            <a:extLst>
              <a:ext uri="{FF2B5EF4-FFF2-40B4-BE49-F238E27FC236}">
                <a16:creationId xmlns:a16="http://schemas.microsoft.com/office/drawing/2014/main" id="{9D56A37F-9209-CF41-60AB-4B9667BEE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17458-C880-40F8-104A-F39760D8B451}"/>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259253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E92C-F93A-0C4B-CBB9-26F0895673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A047A1-AF2C-E36D-539F-8557351D0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88B9F4-6A76-A4C9-E4F9-F62254B9E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8FA08C-E7FC-3CB2-36BB-4EC41F139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1A34B-D6B5-0EB7-0D3D-9F8F8BC499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193C9F-9E19-5A0A-95B5-86B1815B106A}"/>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8" name="Footer Placeholder 7">
            <a:extLst>
              <a:ext uri="{FF2B5EF4-FFF2-40B4-BE49-F238E27FC236}">
                <a16:creationId xmlns:a16="http://schemas.microsoft.com/office/drawing/2014/main" id="{B04FAF41-EDA1-F428-3A6D-5390751169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E2EFE4-03C2-45FD-9316-969E1326BF06}"/>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333692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D3B2A-F28B-07CD-5730-1F1CD7A0EC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CB0DB0-33D0-5216-B962-AC9F8BAF1EC3}"/>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4" name="Footer Placeholder 3">
            <a:extLst>
              <a:ext uri="{FF2B5EF4-FFF2-40B4-BE49-F238E27FC236}">
                <a16:creationId xmlns:a16="http://schemas.microsoft.com/office/drawing/2014/main" id="{7F32CA8F-F25B-C5CB-6370-B7F19D7942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0FD85E-694E-6F3E-F55D-A7A4C1DA6FD1}"/>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32784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C4ABBC-1D02-C0ED-5FB3-BA355086CC59}"/>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3" name="Footer Placeholder 2">
            <a:extLst>
              <a:ext uri="{FF2B5EF4-FFF2-40B4-BE49-F238E27FC236}">
                <a16:creationId xmlns:a16="http://schemas.microsoft.com/office/drawing/2014/main" id="{4F564C86-A69C-A960-7298-37DFB2FEDF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FDB537-54F4-E4D7-EC8C-7611F05956D1}"/>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114232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9980-0998-0918-8B2B-4D404FDAE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2DE85C-D452-6C1F-A8F2-DFB531830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C5D65A-F05B-7694-C9B3-F7599C4F0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CBA32A-1E99-B6EE-01F4-41CF95899E38}"/>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6" name="Footer Placeholder 5">
            <a:extLst>
              <a:ext uri="{FF2B5EF4-FFF2-40B4-BE49-F238E27FC236}">
                <a16:creationId xmlns:a16="http://schemas.microsoft.com/office/drawing/2014/main" id="{305379F2-554D-DB1E-D96E-A633A4CAC8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6F2A3-3063-B1A3-E136-09E805C32587}"/>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52645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8E33-A846-116B-B02D-8CC3EA13C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5954CE-E174-6111-9FB5-7E546382E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8FB8E9-9DD1-C5ED-1E18-5F6F0EA2B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D5CD57-127A-8114-2EBF-633A81D4D71C}"/>
              </a:ext>
            </a:extLst>
          </p:cNvPr>
          <p:cNvSpPr>
            <a:spLocks noGrp="1"/>
          </p:cNvSpPr>
          <p:nvPr>
            <p:ph type="dt" sz="half" idx="10"/>
          </p:nvPr>
        </p:nvSpPr>
        <p:spPr/>
        <p:txBody>
          <a:bodyPr/>
          <a:lstStyle/>
          <a:p>
            <a:fld id="{0582C67E-ADD7-4078-8215-F9B68D7A0162}" type="datetimeFigureOut">
              <a:rPr lang="en-US" smtClean="0"/>
              <a:t>8/27/2023</a:t>
            </a:fld>
            <a:endParaRPr lang="en-US"/>
          </a:p>
        </p:txBody>
      </p:sp>
      <p:sp>
        <p:nvSpPr>
          <p:cNvPr id="6" name="Footer Placeholder 5">
            <a:extLst>
              <a:ext uri="{FF2B5EF4-FFF2-40B4-BE49-F238E27FC236}">
                <a16:creationId xmlns:a16="http://schemas.microsoft.com/office/drawing/2014/main" id="{534EA5FE-8307-8B36-758A-D9FBFAD87E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FDEFA-3B0F-627D-80CF-23AFF6CAA6E7}"/>
              </a:ext>
            </a:extLst>
          </p:cNvPr>
          <p:cNvSpPr>
            <a:spLocks noGrp="1"/>
          </p:cNvSpPr>
          <p:nvPr>
            <p:ph type="sldNum" sz="quarter" idx="12"/>
          </p:nvPr>
        </p:nvSpPr>
        <p:spPr/>
        <p:txBody>
          <a:bodyPr/>
          <a:lstStyle/>
          <a:p>
            <a:fld id="{69D3B61D-6635-469A-8ACF-0BD3E8D43229}" type="slidenum">
              <a:rPr lang="en-US" smtClean="0"/>
              <a:t>‹#›</a:t>
            </a:fld>
            <a:endParaRPr lang="en-US"/>
          </a:p>
        </p:txBody>
      </p:sp>
    </p:spTree>
    <p:extLst>
      <p:ext uri="{BB962C8B-B14F-4D97-AF65-F5344CB8AC3E}">
        <p14:creationId xmlns:p14="http://schemas.microsoft.com/office/powerpoint/2010/main" val="50660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D1BD9B-FA3B-EE48-E845-57734C9C26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F7337-6875-9F7F-EC1D-6C31E6DE57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DF439-692E-8E8D-D67B-79EDDBF8DB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2C67E-ADD7-4078-8215-F9B68D7A0162}" type="datetimeFigureOut">
              <a:rPr lang="en-US" smtClean="0"/>
              <a:t>8/27/2023</a:t>
            </a:fld>
            <a:endParaRPr lang="en-US"/>
          </a:p>
        </p:txBody>
      </p:sp>
      <p:sp>
        <p:nvSpPr>
          <p:cNvPr id="5" name="Footer Placeholder 4">
            <a:extLst>
              <a:ext uri="{FF2B5EF4-FFF2-40B4-BE49-F238E27FC236}">
                <a16:creationId xmlns:a16="http://schemas.microsoft.com/office/drawing/2014/main" id="{D803AE98-58FB-25FC-7541-A0A7EAD11E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9B8518-0014-6B8E-7939-79640837BE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3B61D-6635-469A-8ACF-0BD3E8D43229}" type="slidenum">
              <a:rPr lang="en-US" smtClean="0"/>
              <a:t>‹#›</a:t>
            </a:fld>
            <a:endParaRPr lang="en-US"/>
          </a:p>
        </p:txBody>
      </p:sp>
    </p:spTree>
    <p:extLst>
      <p:ext uri="{BB962C8B-B14F-4D97-AF65-F5344CB8AC3E}">
        <p14:creationId xmlns:p14="http://schemas.microsoft.com/office/powerpoint/2010/main" val="351880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BD84-BD20-798B-08A5-59511EC6251F}"/>
              </a:ext>
            </a:extLst>
          </p:cNvPr>
          <p:cNvSpPr>
            <a:spLocks noGrp="1"/>
          </p:cNvSpPr>
          <p:nvPr>
            <p:ph type="title"/>
          </p:nvPr>
        </p:nvSpPr>
        <p:spPr>
          <a:xfrm>
            <a:off x="0" y="1"/>
            <a:ext cx="12192000" cy="1026941"/>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C7B9B505-655B-93A0-B16F-9C402AE6AD05}"/>
              </a:ext>
            </a:extLst>
          </p:cNvPr>
          <p:cNvSpPr>
            <a:spLocks noGrp="1"/>
          </p:cNvSpPr>
          <p:nvPr>
            <p:ph idx="1"/>
          </p:nvPr>
        </p:nvSpPr>
        <p:spPr>
          <a:xfrm>
            <a:off x="0" y="1181686"/>
            <a:ext cx="12192000" cy="5676313"/>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 Holy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208 Sing to Me of Heaven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p:txBody>
      </p:sp>
    </p:spTree>
    <p:extLst>
      <p:ext uri="{BB962C8B-B14F-4D97-AF65-F5344CB8AC3E}">
        <p14:creationId xmlns:p14="http://schemas.microsoft.com/office/powerpoint/2010/main" val="989745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Beautiful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brilliant or gorgeous in appearance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13:45-46; Revelation 21:2, 18-21)</a:t>
            </a:r>
          </a:p>
          <a:p>
            <a:pPr marL="0" indent="0" algn="ctr">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85365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Beautiful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brilliant or gorgeous in appearance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13:45-46; Revelation 21:2, 18-21)</a:t>
            </a:r>
          </a:p>
          <a:p>
            <a:pPr marL="0" indent="0" algn="ctr">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Eternal Security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they are protected by God’s power</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Cor. 15:24; John 10:27-30; 1 Pet. 1:5; Rev. 21:12) </a:t>
            </a:r>
          </a:p>
          <a:p>
            <a:pPr marL="0" indent="0" algn="ctr">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7404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Beautiful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brilliant or gorgeous in appearance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13:45-46; Revelation 21:2, 18-21)</a:t>
            </a:r>
          </a:p>
          <a:p>
            <a:pPr marL="0" indent="0" algn="ctr">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Eternal Security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they are protected by God’s power</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Cor. 15:24; John 10:27-30; 1 Pet. 1:5; Rev. 21:12)</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Blissful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extremely happy, singing, praising God forever</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Peter 1:7-9; Rev. 4:8-11; 5:8-9; 14:3; 15:3; 21:4)</a:t>
            </a:r>
          </a:p>
          <a:p>
            <a:pPr marL="0" indent="0" algn="ctr">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287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7600" b="1" dirty="0">
                <a:solidFill>
                  <a:srgbClr val="00B0F0"/>
                </a:solidFill>
                <a:latin typeface="Tahoma" panose="020B0604030504040204" pitchFamily="34" charset="0"/>
                <a:ea typeface="Tahoma" panose="020B0604030504040204" pitchFamily="34" charset="0"/>
                <a:cs typeface="Tahoma" panose="020B0604030504040204" pitchFamily="34" charset="0"/>
              </a:rPr>
              <a:t>Who Will be in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Those who obey the Lord’s commandments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(Matthew 7:21-23; Hebrews 5:8-9; Revelation 22:14)</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Those who practice righteousness instead of sin</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Peter 1:5-11; 1 John 2:29; 3:7-12)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771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7600" b="1" dirty="0">
                <a:solidFill>
                  <a:srgbClr val="00B0F0"/>
                </a:solidFill>
                <a:latin typeface="Tahoma" panose="020B0604030504040204" pitchFamily="34" charset="0"/>
                <a:ea typeface="Tahoma" panose="020B0604030504040204" pitchFamily="34" charset="0"/>
                <a:cs typeface="Tahoma" panose="020B0604030504040204" pitchFamily="34" charset="0"/>
              </a:rPr>
              <a:t>Who Will be in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Those who are faithful until death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(Revelation 2:10)</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Popes, preachers, pastors, parents, prayers don’t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the power to get you into heaven, only Christ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(Philippians 3:20-21; 1 Thessalonians 4:13-18)</a:t>
            </a: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729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0"/>
            <a:ext cx="12192000" cy="6857999"/>
          </a:xfrm>
        </p:spPr>
        <p:txBody>
          <a:bodyPr>
            <a:normAutofit/>
          </a:bodyPr>
          <a:lstStyle/>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“Enter by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narrow gate</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the gate is wide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is easy that leads to destruction</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those who enter by it are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many</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gate is narrow and the way is hard </a:t>
            </a:r>
          </a:p>
          <a:p>
            <a:pPr marL="0" indent="0" algn="ctr">
              <a:buNone/>
            </a:pPr>
            <a:r>
              <a:rPr lang="en-US" sz="38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leads to life</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those who find it are </a:t>
            </a:r>
            <a:r>
              <a:rPr lang="en-US" sz="38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few</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7:13-14)</a:t>
            </a:r>
          </a:p>
          <a:p>
            <a:pPr marL="0" indent="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It’s hard but not impossible to get to heaven but we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must be honest and now allow ourselves to be deceived</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by false teachers who tell us what we want to hear.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Listen to Jesus, the Savior, who will be the Judge!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369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6000" b="1" dirty="0">
                <a:solidFill>
                  <a:srgbClr val="00B0F0"/>
                </a:solidFill>
                <a:latin typeface="Tahoma" panose="020B0604030504040204" pitchFamily="34" charset="0"/>
                <a:ea typeface="Tahoma" panose="020B0604030504040204" pitchFamily="34" charset="0"/>
                <a:cs typeface="Tahoma" panose="020B0604030504040204" pitchFamily="34" charset="0"/>
              </a:rPr>
              <a:t>Matthew 7:21-23</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Not everyone who says </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me,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Lord, Lord</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will enter </a:t>
            </a:r>
            <a:r>
              <a:rPr lang="en-US" sz="38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kingdom of heaven</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38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one who does</a:t>
            </a:r>
          </a:p>
          <a:p>
            <a:pPr marL="0" indent="0" algn="ctr">
              <a:buNone/>
            </a:pP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will of my Father who is in heaven</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 that day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many will say </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me,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Lord, Lord</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did we</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prophesy in your name, &amp; cast out demons in your</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name, &amp; do many mighty works in your name?’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then will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declare </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them,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never knew </a:t>
            </a:r>
          </a:p>
          <a:p>
            <a:pPr marL="0" indent="0" algn="ctr">
              <a:buNone/>
            </a:pP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depart from me</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workers of lawlessness</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385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6000" b="1" dirty="0">
                <a:solidFill>
                  <a:srgbClr val="00B0F0"/>
                </a:solidFill>
                <a:latin typeface="Tahoma" panose="020B0604030504040204" pitchFamily="34" charset="0"/>
                <a:ea typeface="Tahoma" panose="020B0604030504040204" pitchFamily="34" charset="0"/>
                <a:cs typeface="Tahoma" panose="020B0604030504040204" pitchFamily="34" charset="0"/>
              </a:rPr>
              <a:t>Examine Yourself by the Bible</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Have you obeyed the gospel having been baptized for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forgiveness of your sins? (Mark 16:16; Acts 22:16)</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diligent to practice righteousness instead of sin?</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Are you making very effort to be faithful until death? </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you’re an erring Christian, repent &amp; confess your sins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&amp; be right with God again (1 John 1:9; Acts 8:20-24).</a:t>
            </a: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96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BD84-BD20-798B-08A5-59511EC6251F}"/>
              </a:ext>
            </a:extLst>
          </p:cNvPr>
          <p:cNvSpPr>
            <a:spLocks noGrp="1"/>
          </p:cNvSpPr>
          <p:nvPr>
            <p:ph type="title"/>
          </p:nvPr>
        </p:nvSpPr>
        <p:spPr>
          <a:xfrm>
            <a:off x="0" y="1"/>
            <a:ext cx="12192000" cy="1026941"/>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C7B9B505-655B-93A0-B16F-9C402AE6AD05}"/>
              </a:ext>
            </a:extLst>
          </p:cNvPr>
          <p:cNvSpPr>
            <a:spLocks noGrp="1"/>
          </p:cNvSpPr>
          <p:nvPr>
            <p:ph idx="1"/>
          </p:nvPr>
        </p:nvSpPr>
        <p:spPr>
          <a:xfrm>
            <a:off x="0" y="1181686"/>
            <a:ext cx="12192000" cy="5676313"/>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 Holy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208 Sing to Me of Heaven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p:txBody>
      </p:sp>
    </p:spTree>
    <p:extLst>
      <p:ext uri="{BB962C8B-B14F-4D97-AF65-F5344CB8AC3E}">
        <p14:creationId xmlns:p14="http://schemas.microsoft.com/office/powerpoint/2010/main" val="91289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FIVE FACT ABOUT HEAVEN – Let's Us All Win Souls For Celestial Church of  Christ">
            <a:extLst>
              <a:ext uri="{FF2B5EF4-FFF2-40B4-BE49-F238E27FC236}">
                <a16:creationId xmlns:a16="http://schemas.microsoft.com/office/drawing/2014/main" id="{D5404C04-78D5-4E62-03D5-9E768A8A7F9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85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06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1 Peter 1:3-9</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“Blessed be the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and Father of our Lord Jesus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according to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great mercy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has caused us to be</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born again to a living hope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through the resurrection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Jesus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from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dead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obtain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inheritance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imperishable and undefiled and will not fade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away,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reserved in heaven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you, who are protected by</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power of God through faith for a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salvation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ready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be revealed in the last time…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327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In this you greatly rejoice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even though now for a little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while, if necessary, you have been distressed by various</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trials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proof of your faith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being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more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precious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than gold which is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perishable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even though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tested by fire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may be found to result in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praise &amp; glory &amp; honor</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at the revelation of Jesus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59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though you have not seen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 love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though you do not see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now,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believe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greatly rejoice with joy inexpressible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full of glory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obtaining as the outcome of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your faith </a:t>
            </a:r>
          </a:p>
          <a:p>
            <a:pPr marL="0" indent="0" algn="ctr">
              <a:buNone/>
            </a:pP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salvation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of your souls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725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Future Inheritance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those born again by God’s word</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(John 3:5; 1 Peter 1:3-4, 22-25;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1:11, 14, 18; Hebrews 9:15)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770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Future Inheritance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those born again by God’s word</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(John 3:5; 1 Peter 1:3-4, 22-25;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1:11, 14, 18; Hebrews 9:15)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Eternal Riches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thieves can’t take it away from you,</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can’t wait to show it to the saints, no corruption</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6:19-21; Ephesians 1:7; 2:7; 1 Peter 1:4, 23)</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330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Paradise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eat from the tree of life and live forever</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(Genesis 3:6, 24; Luke 23:43; 2 Corinthians 12:4;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Revelation 2:7; 22:14)</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76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6E87-15C0-37E2-3631-523B8CC19EC2}"/>
              </a:ext>
            </a:extLst>
          </p:cNvPr>
          <p:cNvSpPr>
            <a:spLocks noGrp="1"/>
          </p:cNvSpPr>
          <p:nvPr>
            <p:ph type="title"/>
          </p:nvPr>
        </p:nvSpPr>
        <p:spPr>
          <a:xfrm>
            <a:off x="0" y="1"/>
            <a:ext cx="12192000" cy="1055076"/>
          </a:xfrm>
        </p:spPr>
        <p:txBody>
          <a:bodyPr>
            <a:noAutofit/>
          </a:bodyPr>
          <a:lstStyle/>
          <a:p>
            <a:pPr algn="ctr"/>
            <a:r>
              <a:rPr lang="en-US" sz="8400" b="1" dirty="0">
                <a:solidFill>
                  <a:srgbClr val="00B0F0"/>
                </a:solidFill>
                <a:latin typeface="Tahoma" panose="020B0604030504040204" pitchFamily="34" charset="0"/>
                <a:ea typeface="Tahoma" panose="020B0604030504040204" pitchFamily="34" charset="0"/>
                <a:cs typeface="Tahoma" panose="020B0604030504040204" pitchFamily="34" charset="0"/>
              </a:rPr>
              <a:t>The Reality of Heaven</a:t>
            </a:r>
          </a:p>
        </p:txBody>
      </p:sp>
      <p:sp>
        <p:nvSpPr>
          <p:cNvPr id="3" name="Content Placeholder 2">
            <a:extLst>
              <a:ext uri="{FF2B5EF4-FFF2-40B4-BE49-F238E27FC236}">
                <a16:creationId xmlns:a16="http://schemas.microsoft.com/office/drawing/2014/main" id="{F5DF8E4B-3BDB-FCAE-1A88-EB012D69DFE1}"/>
              </a:ext>
            </a:extLst>
          </p:cNvPr>
          <p:cNvSpPr>
            <a:spLocks noGrp="1"/>
          </p:cNvSpPr>
          <p:nvPr>
            <p:ph idx="1"/>
          </p:nvPr>
        </p:nvSpPr>
        <p:spPr>
          <a:xfrm>
            <a:off x="0" y="1153551"/>
            <a:ext cx="12192000" cy="5704448"/>
          </a:xfrm>
        </p:spPr>
        <p:txBody>
          <a:bodyPr>
            <a:normAutofit/>
          </a:bodyPr>
          <a:lstStyle/>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Paradise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eat from the tree of life and live forever</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(Genesis 3:6, 24; Luke 23:43; 2 Corinthians 12:4;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Revelation 2:7; 22:14)</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Pure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only for the holy, free from contamination of sin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1:3-4; 5:26; 1 Corinthians 6:9-11;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5:8; 1 John 1:7, 9; 3:2-3; Revelation 21:27)</a:t>
            </a: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28675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1623</Words>
  <Application>Microsoft Office PowerPoint</Application>
  <PresentationFormat>Widescreen</PresentationFormat>
  <Paragraphs>164</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Roboto</vt:lpstr>
      <vt:lpstr>Tahoma</vt:lpstr>
      <vt:lpstr>Office Theme</vt:lpstr>
      <vt:lpstr>Hymns for Worship at Woodmont</vt:lpstr>
      <vt:lpstr>PowerPoint Presentation</vt:lpstr>
      <vt:lpstr>1 Peter 1:3-9</vt:lpstr>
      <vt:lpstr>The Reality of Heaven</vt:lpstr>
      <vt:lpstr>The Reality of Heaven</vt:lpstr>
      <vt:lpstr>The Reality of Heaven</vt:lpstr>
      <vt:lpstr>The Reality of Heaven</vt:lpstr>
      <vt:lpstr>The Reality of Heaven</vt:lpstr>
      <vt:lpstr>The Reality of Heaven</vt:lpstr>
      <vt:lpstr>The Reality of Heaven</vt:lpstr>
      <vt:lpstr>The Reality of Heaven</vt:lpstr>
      <vt:lpstr>The Reality of Heaven</vt:lpstr>
      <vt:lpstr>Who Will be in Heaven?</vt:lpstr>
      <vt:lpstr>Who Will be in Heaven?</vt:lpstr>
      <vt:lpstr>PowerPoint Presentation</vt:lpstr>
      <vt:lpstr>Matthew 7:21-23</vt:lpstr>
      <vt:lpstr>Examine Yourself by the Bible</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8</cp:revision>
  <dcterms:created xsi:type="dcterms:W3CDTF">2023-08-26T17:49:53Z</dcterms:created>
  <dcterms:modified xsi:type="dcterms:W3CDTF">2023-08-27T18:17:51Z</dcterms:modified>
</cp:coreProperties>
</file>