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58" r:id="rId3"/>
    <p:sldId id="260" r:id="rId4"/>
    <p:sldId id="257" r:id="rId5"/>
    <p:sldId id="264" r:id="rId6"/>
    <p:sldId id="259" r:id="rId7"/>
    <p:sldId id="263" r:id="rId8"/>
    <p:sldId id="265" r:id="rId9"/>
    <p:sldId id="261"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92"/>
      </p:cViewPr>
      <p:guideLst/>
    </p:cSldViewPr>
  </p:slideViewPr>
  <p:notesTextViewPr>
    <p:cViewPr>
      <p:scale>
        <a:sx n="3" d="2"/>
        <a:sy n="3" d="2"/>
      </p:scale>
      <p:origin x="0" y="-24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3015E-73CE-4C21-9CEC-5B3D6B76F867}"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A38FA-CB87-4237-B5F5-4D169BC7633D}" type="slidenum">
              <a:rPr lang="en-US" smtClean="0"/>
              <a:t>‹#›</a:t>
            </a:fld>
            <a:endParaRPr lang="en-US"/>
          </a:p>
        </p:txBody>
      </p:sp>
    </p:spTree>
    <p:extLst>
      <p:ext uri="{BB962C8B-B14F-4D97-AF65-F5344CB8AC3E}">
        <p14:creationId xmlns:p14="http://schemas.microsoft.com/office/powerpoint/2010/main" val="877848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Abraham, Moses, Daniel, David, Job (last month).  Samuel, Sampson, Gideon, conquerors, super heroes.  Who’s the Greatest  not ruler- servant, not prideful- humble, not rich, poor spirit, not worldly wise, godly, not strong, weak, not many few.  God chose foolish shame wise, chose weak shame strong, chose low &amp; despised to nullify worldly things.  Studying some of these unsung heroes of the faith &amp; you can be one also.   </a:t>
            </a:r>
          </a:p>
        </p:txBody>
      </p:sp>
      <p:sp>
        <p:nvSpPr>
          <p:cNvPr id="4" name="Slide Number Placeholder 3"/>
          <p:cNvSpPr>
            <a:spLocks noGrp="1"/>
          </p:cNvSpPr>
          <p:nvPr>
            <p:ph type="sldNum" sz="quarter" idx="5"/>
          </p:nvPr>
        </p:nvSpPr>
        <p:spPr/>
        <p:txBody>
          <a:bodyPr/>
          <a:lstStyle/>
          <a:p>
            <a:fld id="{E47A38FA-CB87-4237-B5F5-4D169BC7633D}" type="slidenum">
              <a:rPr lang="en-US" smtClean="0"/>
              <a:t>4</a:t>
            </a:fld>
            <a:endParaRPr lang="en-US"/>
          </a:p>
        </p:txBody>
      </p:sp>
    </p:spTree>
    <p:extLst>
      <p:ext uri="{BB962C8B-B14F-4D97-AF65-F5344CB8AC3E}">
        <p14:creationId xmlns:p14="http://schemas.microsoft.com/office/powerpoint/2010/main" val="470818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 duo- </a:t>
            </a:r>
            <a:r>
              <a:rPr lang="en-US" b="0" i="0" dirty="0">
                <a:solidFill>
                  <a:srgbClr val="040C28"/>
                </a:solidFill>
                <a:effectLst/>
                <a:latin typeface="Google Sans"/>
              </a:rPr>
              <a:t>a pair of people who, when they work together, usually complete a task with great success due to their combined skills</a:t>
            </a:r>
            <a:r>
              <a:rPr lang="en-US" b="0" i="0" dirty="0">
                <a:solidFill>
                  <a:srgbClr val="4D5156"/>
                </a:solidFill>
                <a:effectLst/>
                <a:latin typeface="Google Sans"/>
              </a:rPr>
              <a:t>. </a:t>
            </a:r>
            <a:r>
              <a:rPr lang="en-US" dirty="0"/>
              <a:t>Tentmakers with Paul, had to leave Rome when Claudius commanded all Jews to leave, hard working couple who were faithful, knew the truth, had the conviction &amp; courage to teach a mighty, eloquent preacher the truth about baptism in Jesus.  </a:t>
            </a:r>
          </a:p>
        </p:txBody>
      </p:sp>
      <p:sp>
        <p:nvSpPr>
          <p:cNvPr id="4" name="Slide Number Placeholder 3"/>
          <p:cNvSpPr>
            <a:spLocks noGrp="1"/>
          </p:cNvSpPr>
          <p:nvPr>
            <p:ph type="sldNum" sz="quarter" idx="5"/>
          </p:nvPr>
        </p:nvSpPr>
        <p:spPr/>
        <p:txBody>
          <a:bodyPr/>
          <a:lstStyle/>
          <a:p>
            <a:fld id="{E47A38FA-CB87-4237-B5F5-4D169BC7633D}" type="slidenum">
              <a:rPr lang="en-US" smtClean="0"/>
              <a:t>5</a:t>
            </a:fld>
            <a:endParaRPr lang="en-US"/>
          </a:p>
        </p:txBody>
      </p:sp>
    </p:spTree>
    <p:extLst>
      <p:ext uri="{BB962C8B-B14F-4D97-AF65-F5344CB8AC3E}">
        <p14:creationId xmlns:p14="http://schemas.microsoft.com/office/powerpoint/2010/main" val="145693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 duo- </a:t>
            </a:r>
            <a:r>
              <a:rPr lang="en-US" b="0" i="0" dirty="0">
                <a:solidFill>
                  <a:srgbClr val="040C28"/>
                </a:solidFill>
                <a:effectLst/>
                <a:latin typeface="Google Sans"/>
              </a:rPr>
              <a:t>a pair of people who, when they work together, usually complete a task with great success due to their combined skills</a:t>
            </a:r>
            <a:r>
              <a:rPr lang="en-US" b="0" i="0" dirty="0">
                <a:solidFill>
                  <a:srgbClr val="4D5156"/>
                </a:solidFill>
                <a:effectLst/>
                <a:latin typeface="Google Sans"/>
              </a:rPr>
              <a:t>. </a:t>
            </a:r>
            <a:r>
              <a:rPr lang="en-US" dirty="0"/>
              <a:t>Tentmakers with Paul, had to leave Rome when Claudius commanded all Jews to leave, hard working couple who were faithful, knew the truth, had the conviction &amp; courage to teach a mighty, eloquent preacher the truth about baptism in Jesus.  </a:t>
            </a:r>
          </a:p>
        </p:txBody>
      </p:sp>
      <p:sp>
        <p:nvSpPr>
          <p:cNvPr id="4" name="Slide Number Placeholder 3"/>
          <p:cNvSpPr>
            <a:spLocks noGrp="1"/>
          </p:cNvSpPr>
          <p:nvPr>
            <p:ph type="sldNum" sz="quarter" idx="5"/>
          </p:nvPr>
        </p:nvSpPr>
        <p:spPr/>
        <p:txBody>
          <a:bodyPr/>
          <a:lstStyle/>
          <a:p>
            <a:fld id="{E47A38FA-CB87-4237-B5F5-4D169BC7633D}" type="slidenum">
              <a:rPr lang="en-US" smtClean="0"/>
              <a:t>6</a:t>
            </a:fld>
            <a:endParaRPr lang="en-US"/>
          </a:p>
        </p:txBody>
      </p:sp>
    </p:spTree>
    <p:extLst>
      <p:ext uri="{BB962C8B-B14F-4D97-AF65-F5344CB8AC3E}">
        <p14:creationId xmlns:p14="http://schemas.microsoft.com/office/powerpoint/2010/main" val="3578944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Dynamic duo- </a:t>
            </a:r>
            <a:r>
              <a:rPr lang="en-US" b="0" i="0" dirty="0">
                <a:solidFill>
                  <a:srgbClr val="040C28"/>
                </a:solidFill>
                <a:effectLst/>
                <a:latin typeface="Google Sans"/>
              </a:rPr>
              <a:t>a pair of people who, when they work together, usually complete a task with great success due to their combined skills</a:t>
            </a:r>
            <a:r>
              <a:rPr lang="en-US" b="0" i="0" dirty="0">
                <a:solidFill>
                  <a:srgbClr val="4D5156"/>
                </a:solidFill>
                <a:effectLst/>
                <a:latin typeface="Google Sans"/>
              </a:rPr>
              <a:t>. </a:t>
            </a:r>
            <a:r>
              <a:rPr lang="en-US" dirty="0"/>
              <a:t>Tentmakers with Paul, had to leave Rome when Claudius commanded all Jews to leave, hard working couple who were faithful, knew the truth, had the conviction &amp; courage to teach a mighty, eloquent preacher the truth about baptism in Jesus.  </a:t>
            </a:r>
          </a:p>
        </p:txBody>
      </p:sp>
      <p:sp>
        <p:nvSpPr>
          <p:cNvPr id="4" name="Slide Number Placeholder 3"/>
          <p:cNvSpPr>
            <a:spLocks noGrp="1"/>
          </p:cNvSpPr>
          <p:nvPr>
            <p:ph type="sldNum" sz="quarter" idx="5"/>
          </p:nvPr>
        </p:nvSpPr>
        <p:spPr/>
        <p:txBody>
          <a:bodyPr/>
          <a:lstStyle/>
          <a:p>
            <a:fld id="{E47A38FA-CB87-4237-B5F5-4D169BC7633D}" type="slidenum">
              <a:rPr lang="en-US" smtClean="0"/>
              <a:t>7</a:t>
            </a:fld>
            <a:endParaRPr lang="en-US"/>
          </a:p>
        </p:txBody>
      </p:sp>
    </p:spTree>
    <p:extLst>
      <p:ext uri="{BB962C8B-B14F-4D97-AF65-F5344CB8AC3E}">
        <p14:creationId xmlns:p14="http://schemas.microsoft.com/office/powerpoint/2010/main" val="337538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Worldly wife doesn’t want to submit to their husband as to the Lord, the worldly husband won’t sacrifice for his wife as Christ loved the church &amp; gave Himself up for her.  But the Lord takes notice and has promised to be with the saints who are faithful to Him even if their spouses aren’t.  Rule one man, one woman for life, but some who are faithful who have had to put away their spouse for SI &amp; married another. </a:t>
            </a:r>
            <a:endParaRPr lang="en-US" dirty="0"/>
          </a:p>
        </p:txBody>
      </p:sp>
      <p:sp>
        <p:nvSpPr>
          <p:cNvPr id="4" name="Slide Number Placeholder 3"/>
          <p:cNvSpPr>
            <a:spLocks noGrp="1"/>
          </p:cNvSpPr>
          <p:nvPr>
            <p:ph type="sldNum" sz="quarter" idx="5"/>
          </p:nvPr>
        </p:nvSpPr>
        <p:spPr/>
        <p:txBody>
          <a:bodyPr/>
          <a:lstStyle/>
          <a:p>
            <a:fld id="{E47A38FA-CB87-4237-B5F5-4D169BC7633D}" type="slidenum">
              <a:rPr lang="en-US" smtClean="0"/>
              <a:t>8</a:t>
            </a:fld>
            <a:endParaRPr lang="en-US"/>
          </a:p>
        </p:txBody>
      </p:sp>
    </p:spTree>
    <p:extLst>
      <p:ext uri="{BB962C8B-B14F-4D97-AF65-F5344CB8AC3E}">
        <p14:creationId xmlns:p14="http://schemas.microsoft.com/office/powerpoint/2010/main" val="496881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Lois (ma) &amp; Eunice (</a:t>
            </a:r>
            <a:r>
              <a:rPr lang="en-US" dirty="0" err="1"/>
              <a:t>gma</a:t>
            </a:r>
            <a:r>
              <a:rPr lang="en-US" dirty="0"/>
              <a:t>) taught Tim foundation future as a GP Lord’s army to save souls, strengthen the saints, endure persecution, &amp; fight good fight of faith against sin, error, &amp; FT!  God holds up mas &amp; </a:t>
            </a:r>
            <a:r>
              <a:rPr lang="en-US" dirty="0" err="1"/>
              <a:t>gmas</a:t>
            </a:r>
            <a:r>
              <a:rPr lang="en-US" dirty="0"/>
              <a:t> godly influence even when pas &amp; </a:t>
            </a:r>
            <a:r>
              <a:rPr lang="en-US" dirty="0" err="1"/>
              <a:t>gpas</a:t>
            </a:r>
            <a:r>
              <a:rPr lang="en-US" dirty="0"/>
              <a:t> failed.  Tim was a great influence among brethren at Lystra, Iconium, &amp; </a:t>
            </a:r>
            <a:r>
              <a:rPr lang="en-US" dirty="0" err="1"/>
              <a:t>Derbe</a:t>
            </a:r>
            <a:r>
              <a:rPr lang="en-US" dirty="0"/>
              <a:t> and Paul saw his potential for the cause of Christ &amp; took him on his preaching journeys &amp; was like a son to him. </a:t>
            </a:r>
          </a:p>
        </p:txBody>
      </p:sp>
      <p:sp>
        <p:nvSpPr>
          <p:cNvPr id="4" name="Slide Number Placeholder 3"/>
          <p:cNvSpPr>
            <a:spLocks noGrp="1"/>
          </p:cNvSpPr>
          <p:nvPr>
            <p:ph type="sldNum" sz="quarter" idx="5"/>
          </p:nvPr>
        </p:nvSpPr>
        <p:spPr/>
        <p:txBody>
          <a:bodyPr/>
          <a:lstStyle/>
          <a:p>
            <a:fld id="{E47A38FA-CB87-4237-B5F5-4D169BC7633D}" type="slidenum">
              <a:rPr lang="en-US" smtClean="0"/>
              <a:t>9</a:t>
            </a:fld>
            <a:endParaRPr lang="en-US"/>
          </a:p>
        </p:txBody>
      </p:sp>
    </p:spTree>
    <p:extLst>
      <p:ext uri="{BB962C8B-B14F-4D97-AF65-F5344CB8AC3E}">
        <p14:creationId xmlns:p14="http://schemas.microsoft.com/office/powerpoint/2010/main" val="1599021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 training manual raising godly families.  Bible- eat together, ride, bedtime, etc.  Don’t train- world will.  Battle of books schools indoctrinate &amp; bully children into accepting ungodly lifestyles, danger of depressed, discouraged, &amp; suicidal.  But I love my child too much!  Do you (</a:t>
            </a:r>
            <a:r>
              <a:rPr lang="en-US" dirty="0" err="1"/>
              <a:t>Pr</a:t>
            </a:r>
            <a:r>
              <a:rPr lang="en-US" dirty="0"/>
              <a:t> 13:24) Bible says you don’t. Way of discipline is hard, but if done right rescue them from an early death, separation from God &amp; very few do it think about Christ did for us.  How many of our prisons are filled with children who were never told no &amp; weren’t disciplined &amp; ended up hurting or even killing others.  God bless those unsung heroes of the faith who loved their children. </a:t>
            </a:r>
          </a:p>
        </p:txBody>
      </p:sp>
      <p:sp>
        <p:nvSpPr>
          <p:cNvPr id="4" name="Slide Number Placeholder 3"/>
          <p:cNvSpPr>
            <a:spLocks noGrp="1"/>
          </p:cNvSpPr>
          <p:nvPr>
            <p:ph type="sldNum" sz="quarter" idx="5"/>
          </p:nvPr>
        </p:nvSpPr>
        <p:spPr/>
        <p:txBody>
          <a:bodyPr/>
          <a:lstStyle/>
          <a:p>
            <a:fld id="{E47A38FA-CB87-4237-B5F5-4D169BC7633D}" type="slidenum">
              <a:rPr lang="en-US" smtClean="0"/>
              <a:t>10</a:t>
            </a:fld>
            <a:endParaRPr lang="en-US"/>
          </a:p>
        </p:txBody>
      </p:sp>
    </p:spTree>
    <p:extLst>
      <p:ext uri="{BB962C8B-B14F-4D97-AF65-F5344CB8AC3E}">
        <p14:creationId xmlns:p14="http://schemas.microsoft.com/office/powerpoint/2010/main" val="3352822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every time go to worship reminded you’re a failure, considered cursed of God not being able to have a child, and your rival is making fun of you for it. Would you complain or pray?  What if your religious leader mocks you for being a drunkard when your weeping in prayer.  Samuel prophet, priest, &amp; faithful judge all the days of his life (7:15) because Hannah asked of God in her misery instead of complaining to God about her circumstances.</a:t>
            </a:r>
          </a:p>
        </p:txBody>
      </p:sp>
      <p:sp>
        <p:nvSpPr>
          <p:cNvPr id="4" name="Slide Number Placeholder 3"/>
          <p:cNvSpPr>
            <a:spLocks noGrp="1"/>
          </p:cNvSpPr>
          <p:nvPr>
            <p:ph type="sldNum" sz="quarter" idx="5"/>
          </p:nvPr>
        </p:nvSpPr>
        <p:spPr/>
        <p:txBody>
          <a:bodyPr/>
          <a:lstStyle/>
          <a:p>
            <a:fld id="{E47A38FA-CB87-4237-B5F5-4D169BC7633D}" type="slidenum">
              <a:rPr lang="en-US" smtClean="0"/>
              <a:t>11</a:t>
            </a:fld>
            <a:endParaRPr lang="en-US"/>
          </a:p>
        </p:txBody>
      </p:sp>
    </p:spTree>
    <p:extLst>
      <p:ext uri="{BB962C8B-B14F-4D97-AF65-F5344CB8AC3E}">
        <p14:creationId xmlns:p14="http://schemas.microsoft.com/office/powerpoint/2010/main" val="1223749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brethren didn’t attend when suffering- a habit.  Some aren’t </a:t>
            </a:r>
            <a:r>
              <a:rPr lang="en-US"/>
              <a:t>here sick, </a:t>
            </a:r>
            <a:r>
              <a:rPr lang="en-US" dirty="0"/>
              <a:t>shut in, sick, infirmed, very cold today, but you are here even though you’re likely suffering in the flesh.  Women pray silently with the one who is leading prayers. Consider it joyful to grow spiritually by depending on God. Praying for wisdom, childless pray that God would give them a child to raise to be faithful, not doubting in prayer &amp; God will answer. </a:t>
            </a:r>
          </a:p>
        </p:txBody>
      </p:sp>
      <p:sp>
        <p:nvSpPr>
          <p:cNvPr id="4" name="Slide Number Placeholder 3"/>
          <p:cNvSpPr>
            <a:spLocks noGrp="1"/>
          </p:cNvSpPr>
          <p:nvPr>
            <p:ph type="sldNum" sz="quarter" idx="5"/>
          </p:nvPr>
        </p:nvSpPr>
        <p:spPr/>
        <p:txBody>
          <a:bodyPr/>
          <a:lstStyle/>
          <a:p>
            <a:fld id="{E47A38FA-CB87-4237-B5F5-4D169BC7633D}" type="slidenum">
              <a:rPr lang="en-US" smtClean="0"/>
              <a:t>12</a:t>
            </a:fld>
            <a:endParaRPr lang="en-US"/>
          </a:p>
        </p:txBody>
      </p:sp>
    </p:spTree>
    <p:extLst>
      <p:ext uri="{BB962C8B-B14F-4D97-AF65-F5344CB8AC3E}">
        <p14:creationId xmlns:p14="http://schemas.microsoft.com/office/powerpoint/2010/main" val="334699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D84B9-70F3-73B3-E293-8C5D5E6F5B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87004D-CC23-56F6-8F08-2CDFC4612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209A06-A1AA-0EA2-8DE2-498F9827160B}"/>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4B33B8A5-D019-308E-10B8-F3D878C73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4FFF98-46ED-0907-ABD0-E4038333DD6E}"/>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86269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FD56-511D-B56D-3DDF-05D22A628F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538FCC-87FB-736D-D097-8058660A80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1FA61-E6A5-3B8D-87CF-AC84110BC19C}"/>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53CCC223-461B-82F9-F2C7-5867285B5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FEF1DC-AD2B-729E-9E9E-791E25D522A1}"/>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410453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471C8E-A6DC-D0C0-E49F-F23D93F436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28C029-D118-A9F5-8A38-529FBBD946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B1F284-89AA-B1FF-2305-2E74F4767023}"/>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C826B15E-638B-33AE-0DB5-66435964A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B8C628-5F81-B73A-4E01-AD259E82BD53}"/>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82767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AA174-E601-9BFF-EC0C-6C4038C5B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2DEB77-ED14-AD15-22A3-AB21D9862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456024-A33E-54CF-29A6-80FC2FA86C9F}"/>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DDA5A1A7-E9D7-1006-FD4F-43DEE29F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87E93-976A-AEE0-E245-FA58CC8B5A88}"/>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296291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362CC-6F48-2372-9EC7-6FCAEBCBC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61C18-2341-09D4-062A-3A83328CAC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CAAB72-4C32-3C58-81F3-33B36E30C2CA}"/>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BC47478C-2F60-B75E-37B1-9DB2FFF90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AD4C74-745F-71A9-529D-0258E3C3F873}"/>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114750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F01B-2E6F-5325-7353-120F08C63D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BD344F-883F-1AAE-2C73-E07B713C73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F15323-A6B2-7F4D-003D-55DFA5CD16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619F0B-1137-C8FC-0E1C-8C937100341B}"/>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6" name="Footer Placeholder 5">
            <a:extLst>
              <a:ext uri="{FF2B5EF4-FFF2-40B4-BE49-F238E27FC236}">
                <a16:creationId xmlns:a16="http://schemas.microsoft.com/office/drawing/2014/main" id="{8932882F-3210-6C9D-CD11-C696185519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ED655D-3C43-1CA8-F35E-4DDD6E1D3442}"/>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256017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C47DA-4E6B-2DD3-F862-2346360ED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4ABFEF-88BE-3B04-3D05-0E734B19F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6D34BD-3B14-60C6-BA3C-F39B801B03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C6C1F8-6217-9819-14D8-D31415568A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A8A347-196A-F0ED-CDDD-017181B7F4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FD1142-6601-66E9-B939-21F3B220E4B9}"/>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8" name="Footer Placeholder 7">
            <a:extLst>
              <a:ext uri="{FF2B5EF4-FFF2-40B4-BE49-F238E27FC236}">
                <a16:creationId xmlns:a16="http://schemas.microsoft.com/office/drawing/2014/main" id="{32FA581B-FB24-8C83-6900-7D5DB6DC80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D7FF2E-C1A9-B7DF-34D1-E8B91AC5E086}"/>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2643337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4FC2-1420-062F-EF62-BD4AFD4FB5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412353-54A9-29BC-2F13-3457C0B3C532}"/>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4" name="Footer Placeholder 3">
            <a:extLst>
              <a:ext uri="{FF2B5EF4-FFF2-40B4-BE49-F238E27FC236}">
                <a16:creationId xmlns:a16="http://schemas.microsoft.com/office/drawing/2014/main" id="{FEF68D1D-DEE9-99AE-A555-B44A0E09D1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0BF4E8-6582-0412-777B-AA6C8EF9F8F5}"/>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395740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AD29B-F811-6734-2BDD-88AEBF679256}"/>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3" name="Footer Placeholder 2">
            <a:extLst>
              <a:ext uri="{FF2B5EF4-FFF2-40B4-BE49-F238E27FC236}">
                <a16:creationId xmlns:a16="http://schemas.microsoft.com/office/drawing/2014/main" id="{DF1B681F-4098-664B-056E-EBF2A1D2A6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6018E-E821-E769-972F-E75FF795B5B3}"/>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123802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A2478-4D7A-42A7-8AA4-A1C39FBC6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899CA9-4C19-6F04-A55B-0E3EA1923F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7BF421-5D4B-70DE-47FE-AC0D90BD0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563C3C-C9D2-7568-F4F4-74FA4FAAA03A}"/>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6" name="Footer Placeholder 5">
            <a:extLst>
              <a:ext uri="{FF2B5EF4-FFF2-40B4-BE49-F238E27FC236}">
                <a16:creationId xmlns:a16="http://schemas.microsoft.com/office/drawing/2014/main" id="{467E7E26-A91F-AAE4-A726-17C86FB468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2E43A4-045B-C9BA-5E8C-C3B05A8B90B2}"/>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116211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1CB0-74B4-20A8-ECB9-00146A75A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15188-C253-F144-0F07-622E0DA97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7509DA-C502-2BFB-FF0F-E94973494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0436C9-F4FC-21CB-8E83-8796968A2211}"/>
              </a:ext>
            </a:extLst>
          </p:cNvPr>
          <p:cNvSpPr>
            <a:spLocks noGrp="1"/>
          </p:cNvSpPr>
          <p:nvPr>
            <p:ph type="dt" sz="half" idx="10"/>
          </p:nvPr>
        </p:nvSpPr>
        <p:spPr/>
        <p:txBody>
          <a:bodyPr/>
          <a:lstStyle/>
          <a:p>
            <a:fld id="{D5D40E71-A87C-4981-BBA1-4E983110A25D}" type="datetimeFigureOut">
              <a:rPr lang="en-US" smtClean="0"/>
              <a:t>10/29/2023</a:t>
            </a:fld>
            <a:endParaRPr lang="en-US"/>
          </a:p>
        </p:txBody>
      </p:sp>
      <p:sp>
        <p:nvSpPr>
          <p:cNvPr id="6" name="Footer Placeholder 5">
            <a:extLst>
              <a:ext uri="{FF2B5EF4-FFF2-40B4-BE49-F238E27FC236}">
                <a16:creationId xmlns:a16="http://schemas.microsoft.com/office/drawing/2014/main" id="{6F07499E-5D96-E281-7BC9-80E7046D2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F2ED7-B26D-6A82-28CA-23AF40808E2A}"/>
              </a:ext>
            </a:extLst>
          </p:cNvPr>
          <p:cNvSpPr>
            <a:spLocks noGrp="1"/>
          </p:cNvSpPr>
          <p:nvPr>
            <p:ph type="sldNum" sz="quarter" idx="12"/>
          </p:nvPr>
        </p:nvSpPr>
        <p:spPr/>
        <p:txBody>
          <a:bodyPr/>
          <a:lstStyle/>
          <a:p>
            <a:fld id="{331A78F7-8B26-49BD-AB30-95E38B492924}" type="slidenum">
              <a:rPr lang="en-US" smtClean="0"/>
              <a:t>‹#›</a:t>
            </a:fld>
            <a:endParaRPr lang="en-US"/>
          </a:p>
        </p:txBody>
      </p:sp>
    </p:spTree>
    <p:extLst>
      <p:ext uri="{BB962C8B-B14F-4D97-AF65-F5344CB8AC3E}">
        <p14:creationId xmlns:p14="http://schemas.microsoft.com/office/powerpoint/2010/main" val="311353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F1D90-6034-197C-F95D-47CB8E7DDD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A1AB4E-7898-5D9A-9AFD-F55D575316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E8739-5EAC-49E3-0E9C-93A6687D61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40E71-A87C-4981-BBA1-4E983110A25D}" type="datetimeFigureOut">
              <a:rPr lang="en-US" smtClean="0"/>
              <a:t>10/29/2023</a:t>
            </a:fld>
            <a:endParaRPr lang="en-US"/>
          </a:p>
        </p:txBody>
      </p:sp>
      <p:sp>
        <p:nvSpPr>
          <p:cNvPr id="5" name="Footer Placeholder 4">
            <a:extLst>
              <a:ext uri="{FF2B5EF4-FFF2-40B4-BE49-F238E27FC236}">
                <a16:creationId xmlns:a16="http://schemas.microsoft.com/office/drawing/2014/main" id="{6A4213DA-D841-12D7-D0DA-0470F29662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D0664A-9D11-BD43-9F42-5F10892D90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A78F7-8B26-49BD-AB30-95E38B492924}" type="slidenum">
              <a:rPr lang="en-US" smtClean="0"/>
              <a:t>‹#›</a:t>
            </a:fld>
            <a:endParaRPr lang="en-US"/>
          </a:p>
        </p:txBody>
      </p:sp>
    </p:spTree>
    <p:extLst>
      <p:ext uri="{BB962C8B-B14F-4D97-AF65-F5344CB8AC3E}">
        <p14:creationId xmlns:p14="http://schemas.microsoft.com/office/powerpoint/2010/main" val="1904062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393EA-BB87-ED22-D136-F2DE82229D84}"/>
              </a:ext>
            </a:extLst>
          </p:cNvPr>
          <p:cNvSpPr>
            <a:spLocks noGrp="1"/>
          </p:cNvSpPr>
          <p:nvPr>
            <p:ph type="title"/>
          </p:nvPr>
        </p:nvSpPr>
        <p:spPr>
          <a:xfrm>
            <a:off x="0" y="1"/>
            <a:ext cx="12192000" cy="1153550"/>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D7E8F04-D855-5113-D5CC-F8F2C7890B30}"/>
              </a:ext>
            </a:extLst>
          </p:cNvPr>
          <p:cNvSpPr>
            <a:spLocks noGrp="1"/>
          </p:cNvSpPr>
          <p:nvPr>
            <p:ph idx="1"/>
          </p:nvPr>
        </p:nvSpPr>
        <p:spPr>
          <a:xfrm>
            <a:off x="0" y="1266092"/>
            <a:ext cx="12192000" cy="5591907"/>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Faith of our Fathers</a:t>
            </a:r>
          </a:p>
        </p:txBody>
      </p:sp>
    </p:spTree>
    <p:extLst>
      <p:ext uri="{BB962C8B-B14F-4D97-AF65-F5344CB8AC3E}">
        <p14:creationId xmlns:p14="http://schemas.microsoft.com/office/powerpoint/2010/main" val="253735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191677921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of the Faith Today</a:t>
                      </a: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Lois &amp; Eunice-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taught Timothy the Scriptures from his youth and he becomes a faithful gospel preacher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1:5</a:t>
                      </a:r>
                      <a:r>
                        <a:rPr lang="en-US" sz="4000" b="0">
                          <a:effectLst/>
                          <a:latin typeface="Tahoma" panose="020B0604030504040204" pitchFamily="34" charset="0"/>
                          <a:ea typeface="Tahoma" panose="020B0604030504040204" pitchFamily="34" charset="0"/>
                          <a:cs typeface="Tahoma" panose="020B0604030504040204" pitchFamily="34" charset="0"/>
                        </a:rPr>
                        <a:t>; 3:15-17)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Trains &amp; disciplines their children to love God</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(Deuteronomy 6:1-8;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13:24;</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22:6;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23:13-14;</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12:5-11)</a:t>
                      </a: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4131417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79039935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endPar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Hannah’s prayer &amp; being faithful to worship</a:t>
                      </a:r>
                      <a:r>
                        <a:rPr lang="en-US" sz="4000" b="0" baseline="0" dirty="0">
                          <a:effectLst/>
                          <a:latin typeface="Tahoma" panose="020B0604030504040204" pitchFamily="34" charset="0"/>
                          <a:ea typeface="Tahoma" panose="020B0604030504040204" pitchFamily="34" charset="0"/>
                          <a:cs typeface="Tahoma" panose="020B0604030504040204" pitchFamily="34" charset="0"/>
                        </a:rPr>
                        <a:t> God</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while being barren &amp; persecuted by her rival</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Samuel 1)</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386794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solidFill>
                            <a:srgbClr val="92D050"/>
                          </a:solidFill>
                          <a:effectLst/>
                          <a:latin typeface="Tahoma" panose="020B0604030504040204" pitchFamily="34" charset="0"/>
                          <a:ea typeface="Tahoma" panose="020B0604030504040204" pitchFamily="34" charset="0"/>
                          <a:cs typeface="Tahoma" panose="020B0604030504040204" pitchFamily="34" charset="0"/>
                        </a:rPr>
                        <a:t>of the Faith Today</a:t>
                      </a: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Hannah’s prayer &amp; being faithful to worship</a:t>
                      </a:r>
                      <a:r>
                        <a:rPr lang="en-US" sz="4000" b="0" baseline="0" dirty="0">
                          <a:effectLst/>
                          <a:latin typeface="Tahoma" panose="020B0604030504040204" pitchFamily="34" charset="0"/>
                          <a:ea typeface="Tahoma" panose="020B0604030504040204" pitchFamily="34" charset="0"/>
                          <a:cs typeface="Tahoma" panose="020B0604030504040204" pitchFamily="34" charset="0"/>
                        </a:rPr>
                        <a:t> God</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while being barren &amp; persecuted by her rival</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Samuel 1)</a:t>
                      </a:r>
                    </a:p>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Are faithful to worship God with the saints every time they have the opportunity even when they are suffering and praying w/o doubting</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10:19-25;</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James 1:2-8)</a:t>
                      </a: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181965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DE736-6E46-CC24-47D6-2F0A5E14050D}"/>
              </a:ext>
            </a:extLst>
          </p:cNvPr>
          <p:cNvSpPr>
            <a:spLocks noGrp="1"/>
          </p:cNvSpPr>
          <p:nvPr>
            <p:ph type="title"/>
          </p:nvPr>
        </p:nvSpPr>
        <p:spPr>
          <a:xfrm>
            <a:off x="0" y="1"/>
            <a:ext cx="12192000" cy="1167617"/>
          </a:xfrm>
        </p:spPr>
        <p:txBody>
          <a:bodyPr>
            <a:normAutofit/>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Are you an Unsung Hero of the Faith?</a:t>
            </a:r>
          </a:p>
        </p:txBody>
      </p:sp>
      <p:sp>
        <p:nvSpPr>
          <p:cNvPr id="3" name="Content Placeholder 2">
            <a:extLst>
              <a:ext uri="{FF2B5EF4-FFF2-40B4-BE49-F238E27FC236}">
                <a16:creationId xmlns:a16="http://schemas.microsoft.com/office/drawing/2014/main" id="{DD7160EE-236B-2A2C-8FB7-F0B5F01CC145}"/>
              </a:ext>
            </a:extLst>
          </p:cNvPr>
          <p:cNvSpPr>
            <a:spLocks noGrp="1"/>
          </p:cNvSpPr>
          <p:nvPr>
            <p:ph idx="1"/>
          </p:nvPr>
        </p:nvSpPr>
        <p:spPr>
          <a:xfrm>
            <a:off x="0" y="1167618"/>
            <a:ext cx="12192000" cy="5690381"/>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if you are faithful in your marriage vows!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if you are teaching others the truth!</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if you are training your children to love God!</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if you are regularly worshiping with the saints!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if you are praying in faith w/o any doubting!</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not, you can obey the gospel or be restored today!</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9527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BB6DF-36D9-1113-1F54-8382E400F7E6}"/>
              </a:ext>
            </a:extLst>
          </p:cNvPr>
          <p:cNvSpPr>
            <a:spLocks noGrp="1"/>
          </p:cNvSpPr>
          <p:nvPr>
            <p:ph idx="1"/>
          </p:nvPr>
        </p:nvSpPr>
        <p:spPr>
          <a:xfrm>
            <a:off x="0" y="112542"/>
            <a:ext cx="12192000" cy="6745457"/>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“What more shall I say? For time would fail me to tell of</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Gideon, Barak, Samson, Jephthah, of David &amp; Samuel </a:t>
            </a:r>
          </a:p>
          <a:p>
            <a:pPr marL="0" indent="0" algn="ctr">
              <a:buNone/>
            </a:pP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&amp;</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 the prophets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who by faith conquered kingdoms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performed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acts of righteousness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obtained promises,</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stopped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mouths of lions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quenched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power of fire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escaped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 edge of the sword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from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weakness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made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strong</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became mighty in war</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put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foreign armies </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flight. </a:t>
            </a:r>
          </a:p>
          <a:p>
            <a:pPr marL="0" indent="0" algn="ctr">
              <a:buNone/>
            </a:pP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Women</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 received back their dead by resurrection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others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were tortured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0" i="0" u="sng" dirty="0">
                <a:solidFill>
                  <a:schemeClr val="bg1"/>
                </a:solidFill>
                <a:effectLst/>
                <a:latin typeface="Tahoma" panose="020B0604030504040204" pitchFamily="34" charset="0"/>
                <a:ea typeface="Tahoma" panose="020B0604030504040204" pitchFamily="34" charset="0"/>
                <a:cs typeface="Tahoma" panose="020B0604030504040204" pitchFamily="34" charset="0"/>
              </a:rPr>
              <a:t>refusing to accept release</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so that they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might obtain to a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better resurrection</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endParaRPr lang="en-US" sz="3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199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BB6DF-36D9-1113-1F54-8382E400F7E6}"/>
              </a:ext>
            </a:extLst>
          </p:cNvPr>
          <p:cNvSpPr>
            <a:spLocks noGrp="1"/>
          </p:cNvSpPr>
          <p:nvPr>
            <p:ph idx="1"/>
          </p:nvPr>
        </p:nvSpPr>
        <p:spPr>
          <a:xfrm>
            <a:off x="0" y="0"/>
            <a:ext cx="12192000" cy="6857999"/>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…Others experienced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mocking &amp; scourging, &amp; even chains</a:t>
            </a:r>
          </a:p>
          <a:p>
            <a:pPr marL="0" indent="0" algn="ctr">
              <a:buNone/>
            </a:pP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&amp;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imprisonment</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were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stoned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were sawn in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two,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they were killed with the sword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They went about in</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skins of sheep and goats, </a:t>
            </a: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destitute, afflicted, mistreated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rgbClr val="FF0000"/>
                </a:solidFill>
                <a:effectLst/>
                <a:latin typeface="Tahoma" panose="020B0604030504040204" pitchFamily="34" charset="0"/>
                <a:ea typeface="Tahoma" panose="020B0604030504040204" pitchFamily="34" charset="0"/>
                <a:cs typeface="Tahoma" panose="020B0604030504040204" pitchFamily="34" charset="0"/>
              </a:rPr>
              <a:t>of whom the world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was not worthy</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—wandering about in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deserts &amp; mountains, &amp; in dens &amp; caves of the earth. </a:t>
            </a:r>
            <a:r>
              <a:rPr lang="en-US" sz="3600" b="1" i="0" baseline="300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Andall</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these, though commended through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their faith</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did not receive what was promised, since </a:t>
            </a: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God had </a:t>
            </a:r>
          </a:p>
          <a:p>
            <a:pPr marL="0" indent="0" algn="ctr">
              <a:buNone/>
            </a:pPr>
            <a:r>
              <a:rPr lang="en-US" sz="3600" b="0" i="0" dirty="0">
                <a:solidFill>
                  <a:srgbClr val="00B0F0"/>
                </a:solidFill>
                <a:effectLst/>
                <a:latin typeface="Tahoma" panose="020B0604030504040204" pitchFamily="34" charset="0"/>
                <a:ea typeface="Tahoma" panose="020B0604030504040204" pitchFamily="34" charset="0"/>
                <a:cs typeface="Tahoma" panose="020B0604030504040204" pitchFamily="34" charset="0"/>
              </a:rPr>
              <a:t>provided something better </a:t>
            </a:r>
            <a:r>
              <a:rPr lang="en-US" sz="3600" b="0" i="0" dirty="0">
                <a:solidFill>
                  <a:srgbClr val="92D050"/>
                </a:solidFill>
                <a:effectLst/>
                <a:latin typeface="Tahoma" panose="020B0604030504040204" pitchFamily="34" charset="0"/>
                <a:ea typeface="Tahoma" panose="020B0604030504040204" pitchFamily="34" charset="0"/>
                <a:cs typeface="Tahoma" panose="020B0604030504040204" pitchFamily="34" charset="0"/>
              </a:rPr>
              <a:t>for us</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apart from us they</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should not be made perfect” (</a:t>
            </a:r>
            <a:r>
              <a:rPr lang="en-US" sz="3600" b="0" i="0">
                <a:solidFill>
                  <a:schemeClr val="bg1"/>
                </a:solidFill>
                <a:effectLst/>
                <a:latin typeface="Tahoma" panose="020B0604030504040204" pitchFamily="34" charset="0"/>
                <a:ea typeface="Tahoma" panose="020B0604030504040204" pitchFamily="34" charset="0"/>
                <a:cs typeface="Tahoma" panose="020B0604030504040204" pitchFamily="34" charset="0"/>
              </a:rPr>
              <a:t>Hebrews 11:32-40).</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84373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Unsung Heroes of the Faith #2: Rahab - Life Community Baptist Church">
            <a:extLst>
              <a:ext uri="{FF2B5EF4-FFF2-40B4-BE49-F238E27FC236}">
                <a16:creationId xmlns:a16="http://schemas.microsoft.com/office/drawing/2014/main" id="{B41B3141-8F4B-887F-31DD-3243ED59C22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87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324764553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endParaRPr lang="en-US" sz="40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202242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3035482368"/>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endParaRPr lang="en-US" sz="40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Dynamic duo of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Aquila &amp; Priscilla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(husband &amp; wife)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had the courage to correct a gospel preacher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18:1-3, 24-26;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Rom. 16:3; 1 Cor. 16:19)</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213447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3794617649"/>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of the Faith Today</a:t>
                      </a: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Dynamic duo of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Aquila &amp; Priscilla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(husband &amp; wife)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had the courage to correct a gospel preacher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18:1-3, 24-26;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Rom. 16:3; 1 Cor. 16:19)</a:t>
                      </a: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155525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32719064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effectLst/>
                          <a:latin typeface="Tahoma" panose="020B0604030504040204" pitchFamily="34" charset="0"/>
                          <a:ea typeface="Tahoma" panose="020B0604030504040204" pitchFamily="34" charset="0"/>
                          <a:cs typeface="Tahoma" panose="020B0604030504040204" pitchFamily="34" charset="0"/>
                        </a:rPr>
                        <a:t>of the Faith </a:t>
                      </a:r>
                    </a:p>
                  </a:txBody>
                  <a:tcPr marL="68580" marR="68580" marT="0" marB="0"/>
                </a:tc>
                <a:tc>
                  <a:txBody>
                    <a:bodyPr/>
                    <a:lstStyle/>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1" dirty="0">
                          <a:solidFill>
                            <a:srgbClr val="92D050"/>
                          </a:solidFill>
                          <a:effectLst/>
                          <a:latin typeface="Tahoma" panose="020B0604030504040204" pitchFamily="34" charset="0"/>
                          <a:ea typeface="Tahoma" panose="020B0604030504040204" pitchFamily="34" charset="0"/>
                          <a:cs typeface="Tahoma" panose="020B0604030504040204" pitchFamily="34" charset="0"/>
                        </a:rPr>
                        <a:t>of the Faith Today</a:t>
                      </a: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Dynamic duo of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Aquila &amp; Priscilla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(husband &amp; wife)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who had the courage to correct a gospel preacher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18:1-3, 24-26;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Rom. 16:3; 1 Cor. 16:19)</a:t>
                      </a: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Submissive &amp; sacrificial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to Christ being faithful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to their vows &amp; teaching others the truth</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(Matthew 19:1-9; </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Ephesians 5:22-33;</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Romans 7:2-4;</a:t>
                      </a:r>
                    </a:p>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2 Timothy 2:24-26)</a:t>
                      </a: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2156266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ACAE8FF-C9D8-7AC0-F47A-2DDA782F8CE3}"/>
              </a:ext>
            </a:extLst>
          </p:cNvPr>
          <p:cNvGraphicFramePr>
            <a:graphicFrameLocks noGrp="1"/>
          </p:cNvGraphicFramePr>
          <p:nvPr>
            <p:ph idx="1"/>
            <p:extLst>
              <p:ext uri="{D42A27DB-BD31-4B8C-83A1-F6EECF244321}">
                <p14:modId xmlns:p14="http://schemas.microsoft.com/office/powerpoint/2010/main" val="94314394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438766515"/>
                    </a:ext>
                  </a:extLst>
                </a:gridCol>
                <a:gridCol w="6096000">
                  <a:extLst>
                    <a:ext uri="{9D8B030D-6E8A-4147-A177-3AD203B41FA5}">
                      <a16:colId xmlns:a16="http://schemas.microsoft.com/office/drawing/2014/main" val="3780302623"/>
                    </a:ext>
                  </a:extLst>
                </a:gridCol>
              </a:tblGrid>
              <a:tr h="1567193">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Unsung Heroes </a:t>
                      </a:r>
                    </a:p>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of the Faith</a:t>
                      </a:r>
                      <a:r>
                        <a:rPr lang="en-US" sz="4000" b="0"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19501764"/>
                  </a:ext>
                </a:extLst>
              </a:tr>
              <a:tr h="52908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Lois &amp; Eunice-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taught Timothy the Scriptures from his youth and he becomes a faithful gospel preacher</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1:5</a:t>
                      </a:r>
                      <a:r>
                        <a:rPr lang="en-US" sz="4000" b="0">
                          <a:effectLst/>
                          <a:latin typeface="Tahoma" panose="020B0604030504040204" pitchFamily="34" charset="0"/>
                          <a:ea typeface="Tahoma" panose="020B0604030504040204" pitchFamily="34" charset="0"/>
                          <a:cs typeface="Tahoma" panose="020B0604030504040204" pitchFamily="34" charset="0"/>
                        </a:rPr>
                        <a:t>; 3:15-17)</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966077501"/>
                  </a:ext>
                </a:extLst>
              </a:tr>
            </a:tbl>
          </a:graphicData>
        </a:graphic>
      </p:graphicFrame>
    </p:spTree>
    <p:extLst>
      <p:ext uri="{BB962C8B-B14F-4D97-AF65-F5344CB8AC3E}">
        <p14:creationId xmlns:p14="http://schemas.microsoft.com/office/powerpoint/2010/main" val="3341257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1468</Words>
  <Application>Microsoft Office PowerPoint</Application>
  <PresentationFormat>Widescreen</PresentationFormat>
  <Paragraphs>122</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Google Sans</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 you an Unsung Hero of the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dcterms:created xsi:type="dcterms:W3CDTF">2023-10-28T23:17:31Z</dcterms:created>
  <dcterms:modified xsi:type="dcterms:W3CDTF">2023-10-29T13:44:10Z</dcterms:modified>
</cp:coreProperties>
</file>