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7D51A-B791-2EA5-FDFF-8337EC277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85B50-E304-35F7-F62E-D30B999CD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3EC78-62AE-491A-6415-6E21A026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5856C-2507-CAA6-E618-14E79E46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8E08F-C3D0-74E8-675D-4E532687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2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AEE7C-6BFE-A558-B82A-9AC59D3C0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629E5-91F1-8DAB-080E-DBA155027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218C3-76C0-D338-FD22-D4A91A10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0AB59-ACC7-6D56-32D6-DFE73D96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F7271-3DB2-ACA6-EF4C-B035D805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7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19130-A1CB-C1E2-3D32-A673F71EB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6BFDD-0C0B-3A8C-EB7A-2335ADCB7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167F7-D9A4-9C4F-09B9-A3E7EFFA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5B39A-63C4-4382-C478-5212E2A1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F73D-04DE-CE07-8474-81D138BB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70E9-FAA7-A88D-BEC4-6EA926C3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734A1-7AB8-76FF-F9F2-10D52061B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F8DC6-202C-3234-AA7A-D42AD1CC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736D1-1DF0-486C-B87A-15724A17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FC13B-8F7C-0ECD-651A-1F38E342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6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F368-85A8-B0E8-D371-E0E645099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B88AD-1717-3714-32FB-7A2BA838F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E76B-90F3-2860-BBA3-8AA573BF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CEEF5-652D-3802-32D8-F0E34B5C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17EB0-17C2-8EB5-9686-D3535311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8A50-1472-AE21-B2A8-D5AA6805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B5D4-A5AD-085E-8C26-0BBA1147D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CC833-F671-89DE-6169-0A278D197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D7BAF-2C34-5569-DF36-4D0B38F4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044A9-8A41-ECA8-8465-18478056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E83C6-AF16-FC59-657E-422030DF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C8AE-27BA-1FAE-74E6-135A6E5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417C-740B-6E56-8A3E-F6E4D4603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27ACA-8DD5-A9AF-908D-6DE7DA522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89567-8356-FB5C-2273-47D3B0147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4FAAA-8201-908D-E758-EF5400418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5A0F6-4AF7-3B24-9041-8621637C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9D204-CAA6-4416-0CE3-B1526FA5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DE119-887F-9830-DD5D-B59C561F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CC28-3588-BB3C-5141-F35183C0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ACC8D-374E-A873-A1F4-B57AC534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2A5AD-570E-D082-73CB-047111AB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C14E3-8E55-E6B1-31FE-59872971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578F1-DE46-B4F6-48F5-06559474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A43C0-6B3C-FE2B-55E5-42ED07A8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845F8-688C-8342-036E-4F4A146A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48B1-FDEA-3D06-B7BE-E57436186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5B16E-9937-C8C6-0DC6-33D61280C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C63F3-A6F5-95F5-B7AB-EF017234C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49354-AE1A-99DF-3C11-6CB03867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8E2C0-9FCD-7DCD-71C3-F9D22C5D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1A68-494F-7BEA-1537-83000FAD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7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54CD-0F17-1B74-AB86-AC5E03D7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B0D37-955C-C3E2-5E13-8AF2CF9D0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F5CE6-1F3B-6C2C-DE44-8F0DC7140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7C530-C635-85A4-B8BE-8FE748DD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AD342-F658-7675-71BE-79C18DCEF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6BF52-9CC6-E4E0-0B00-2F1FB00F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1E234-6DDC-85B7-A8C6-33128A18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2BA74-9A0E-01B9-D706-C18136B1D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6DE39-9D7B-175E-99CF-AB45A9787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0E31-0EEB-406B-A809-5906FB00B4E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2324D-CDE2-D6D3-6FA5-635A5237F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E56B6-939F-2704-895D-6501BA494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D033-8CB6-43E0-AFD3-9A38BB7FB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4658-BC64-2459-B17F-45016E4F9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54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ON'T GIVE UP | God is With You - Inspirational &amp; Motivational Video -  YouTube">
            <a:extLst>
              <a:ext uri="{FF2B5EF4-FFF2-40B4-BE49-F238E27FC236}">
                <a16:creationId xmlns:a16="http://schemas.microsoft.com/office/drawing/2014/main" id="{1F8ECD61-1A1F-D71B-5A97-9A77D41904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3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2D3C-E396-72C2-9D8A-F3A11700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3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You Should Never Ever Give Up 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FD3F-0150-A4F0-8682-E7CCFFCA3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1348"/>
            <a:ext cx="12192000" cy="5746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didn’t give up on you &amp; Christ willingly died for you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5:6-11; 1 Timothy 1:12-16)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never leave or forsake the righteous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28:20; Hebrews 13:5-6)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hears &amp; answers prayers of the righteous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18:1-8; Hebrews 7:23-25)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2D3C-E396-72C2-9D8A-F3A11700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13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You Should Never Ever Give Up 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FD3F-0150-A4F0-8682-E7CCFFCA3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1348"/>
            <a:ext cx="12192000" cy="5746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more than conquerors through Christ who loved us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8:31-39; 1 Corinthians 13:8a)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reap the good that we have sown if we don’t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(Galatians 6:7-10)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wipe away all tears &amp; we will have a new body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(Revelation 21:4; 1 Corinthians 15:50-58)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124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Why You Should Never Ever Give Up the Faith</vt:lpstr>
      <vt:lpstr>Why You Should Never Ever Give Up the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cp:lastPrinted>2023-10-29T20:34:26Z</cp:lastPrinted>
  <dcterms:created xsi:type="dcterms:W3CDTF">2023-10-29T20:04:19Z</dcterms:created>
  <dcterms:modified xsi:type="dcterms:W3CDTF">2023-10-30T00:19:28Z</dcterms:modified>
</cp:coreProperties>
</file>