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58" r:id="rId3"/>
    <p:sldId id="261" r:id="rId4"/>
    <p:sldId id="262" r:id="rId5"/>
    <p:sldId id="257" r:id="rId6"/>
    <p:sldId id="259" r:id="rId7"/>
    <p:sldId id="263" r:id="rId8"/>
    <p:sldId id="265" r:id="rId9"/>
    <p:sldId id="264" r:id="rId10"/>
    <p:sldId id="268" r:id="rId11"/>
    <p:sldId id="269" r:id="rId12"/>
    <p:sldId id="270" r:id="rId13"/>
    <p:sldId id="267" r:id="rId14"/>
    <p:sldId id="266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2CD17-95F5-43BB-971D-0F869B471FFE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75DA0-5203-449C-B3C4-C5E3780C4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22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provided everything Adam &amp; Eve to live in Eden, fellowship with God. Ate forbidden fruit &amp; had to be separated from</a:t>
            </a:r>
          </a:p>
          <a:p>
            <a:pPr algn="ctr"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because of their sin. God provided redemption through His Son so that Paradise Lost could be regained in overcoming sin through Christ. God asked them 4 thought provoking questions, discuss &amp; apply to our lives.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575DA0-5203-449C-B3C4-C5E3780C40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68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Clr>
                <a:srgbClr val="000000"/>
              </a:buClr>
              <a:buSzPct val="25000"/>
            </a:pP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Are you naked (modest) What have you done to others &amp; God?   Your sins will go before God in judgment. If you need to be free from the burden of sin, repent &amp; be baptized or be restored!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575DA0-5203-449C-B3C4-C5E3780C40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05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A83F3-0902-3C76-1545-4113C69CC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6FC38D-E961-357F-DFB3-97276879A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B1460-4E69-9C10-B350-22535D2CB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240D-7FBB-4868-9C34-B917F7CB3306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897DE-6A35-E23D-DB02-67940E35F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6DFCD-DF39-F400-934D-91C8E6ED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16E9-64CD-46DE-8243-4B7D322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7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333AB-8FBE-95D6-D514-187578D2D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82911-179E-3890-0988-E1CE6B0CD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D9D31-1E83-7E4A-5523-356B818EB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240D-7FBB-4868-9C34-B917F7CB3306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D2B35-7792-F954-0847-FE120657B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EC646-8F4D-4B84-FA7D-6E6F7D0DB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16E9-64CD-46DE-8243-4B7D322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2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A9E130-DAAC-4529-0085-BB23202317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D02CA9-E923-26AB-6F7C-893D12226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F4453-FC33-7ADB-31B1-FECEC550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240D-7FBB-4868-9C34-B917F7CB3306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B9C11-328F-63E5-48B9-153501260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5104B-3D6D-04C9-5D82-3D05945C3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16E9-64CD-46DE-8243-4B7D322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3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3FDCC-E08C-A2AF-95D3-BC85442C5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FE130-AFF7-02B1-C788-296DBF332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981B7-0C2E-B6B4-BB3E-227F6F70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240D-7FBB-4868-9C34-B917F7CB3306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52374-5F50-0DB7-880C-2FCE2B6DB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E4426-CC94-266F-9E27-121BC80DB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16E9-64CD-46DE-8243-4B7D322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5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9E2BA-BD79-3818-5B3F-B0B4EA907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ECAC29-8178-792A-85B2-FBF512724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80616-52FD-BFE3-0A37-44A05F6B3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240D-7FBB-4868-9C34-B917F7CB3306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8640F-255D-CF66-D4AB-13943B3A7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AAC3B-6AB1-88BB-5332-21CCE2F2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16E9-64CD-46DE-8243-4B7D322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3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49FF7-520F-24B0-3A71-AB4B50656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9B403-EE5A-165A-F7BD-9B89A4094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78DA2-BEAE-6A37-429A-B930DCACC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2163E-E6AB-9ABB-4232-3A49A4057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240D-7FBB-4868-9C34-B917F7CB3306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06C87-4D03-A4C4-DE68-1C6A92842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12DDC-72CE-C88D-F6A5-3D74718B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16E9-64CD-46DE-8243-4B7D322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8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CB9CE-7CA3-9AC4-256B-F08AFE834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C0B44-E374-79E4-D48B-3BFCC801D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9C049-AF5D-424E-A546-D99A6D3C0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01C900-3D92-AE4A-9A11-E0B49EBEB9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800112-ECEA-B4C8-C2E1-4395DA9BF1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C430EA-F0C5-D4D0-9E28-D248A7492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240D-7FBB-4868-9C34-B917F7CB3306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8EBACB-1CE4-6E1D-553C-162CB3DBD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DA31D8-BC01-92C2-F3F3-739BAF820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16E9-64CD-46DE-8243-4B7D322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65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BD102-63E7-AFE4-C7F0-D5B22B271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4CD08A-5345-A7BD-9E8A-16A6D7DAF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240D-7FBB-4868-9C34-B917F7CB3306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D3D858-A687-7099-8A4D-C48E0010C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5AF6B8-36B2-9A4B-5828-6DBC4B322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16E9-64CD-46DE-8243-4B7D322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9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FEED41-FE1F-891A-3382-2B48884DA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240D-7FBB-4868-9C34-B917F7CB3306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2C32CE-FE62-45A6-0145-E12A9248C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A4D76A-250E-FDE1-B73B-1F025C76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16E9-64CD-46DE-8243-4B7D322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6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7E82E-AD41-18EA-36FC-FB2611A3B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362A2-BCCD-39C1-7309-AF2194894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192AD-EA9A-9331-2CA4-B021F9082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CF0317-593A-BB63-BC11-D63454117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240D-7FBB-4868-9C34-B917F7CB3306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850B8-7428-C920-2368-1BD5853D8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B5D2B8-C7F8-9ECB-5A88-168718753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16E9-64CD-46DE-8243-4B7D322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8D8D0-7CA3-835A-69B4-E4475637C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E7D000-4910-A2D4-DF83-5BBD29372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EEB09E-5081-A1D7-7A11-EA5DCFD83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B9983F-A5A7-3A9A-69C0-990AD10DF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240D-7FBB-4868-9C34-B917F7CB3306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22E77-DAF4-C98E-EA6E-7F0893513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9C005-CC02-5A61-1157-BC11652F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416E9-64CD-46DE-8243-4B7D322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6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749EAD-17DE-A5C6-DAA2-052B5A311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86349C-3D08-A2C6-EC35-BC2FB32FE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691B1-E634-A1C2-F57E-59BB409108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B240D-7FBB-4868-9C34-B917F7CB3306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2BDD6-1A94-1482-D21C-8A9E73844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E2D7E-96A8-B40B-DE18-058753244C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416E9-64CD-46DE-8243-4B7D322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C0C6D-AF03-5583-69D5-362B923E3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5414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96B96-1F21-D3B9-42B9-9999EEA54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2025"/>
            <a:ext cx="12192000" cy="56059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   Heavenly Sunlight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68   Lord, We Come Before Thee Now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696 He Loves Me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500 Give Me the Bible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612 Love Lifted Me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618 Let Me Live Close to Thee</a:t>
            </a:r>
          </a:p>
          <a:p>
            <a:pPr marL="0" indent="0">
              <a:buNone/>
            </a:pPr>
            <a:endParaRPr lang="en-US" sz="4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758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4E550-73A2-D56F-CB7F-8455CEF60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5076"/>
          </a:xfrm>
        </p:spPr>
        <p:txBody>
          <a:bodyPr>
            <a:noAutofit/>
          </a:bodyPr>
          <a:lstStyle/>
          <a:p>
            <a:pPr algn="ctr"/>
            <a:r>
              <a:rPr lang="en-US" sz="5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asked, “What Have You Done?”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4A3C6-2CDC-7BAF-8AEF-80DF5BD39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077"/>
            <a:ext cx="12192000" cy="5802922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What is the big deal about eating a little fruit?”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 God said that “the day you eat of it you shall surely die”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(Genesis 2:17) and God meant what He said. 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What had Eve done?  Because she chose to sin, she lost 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her beautiful home, her relationship with God, all women 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suffer pain in childbirth, all people will die, &amp; her sin would 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affect all people who have ever lived and will live. </a:t>
            </a:r>
            <a:endParaRPr lang="en-US" sz="11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40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4E550-73A2-D56F-CB7F-8455CEF60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pPr algn="ctr"/>
            <a:r>
              <a:rPr lang="en-US" sz="5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This You Have You Done?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4A3C6-2CDC-7BAF-8AEF-80DF5BD39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599"/>
          </a:xfrm>
        </p:spPr>
        <p:txBody>
          <a:bodyPr>
            <a:normAutofit/>
          </a:bodyPr>
          <a:lstStyle/>
          <a:p>
            <a:pPr marL="609600" indent="-609600" algn="ctr">
              <a:buClr>
                <a:srgbClr val="000000"/>
              </a:buClr>
              <a:buSzPct val="25000"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A drunk driver kills an innocent person.</a:t>
            </a:r>
          </a:p>
          <a:p>
            <a:pPr marL="609600" indent="-609600" algn="ctr">
              <a:buClr>
                <a:srgbClr val="000000"/>
              </a:buClr>
              <a:buSzPct val="25000"/>
              <a:buNone/>
            </a:pPr>
            <a:r>
              <a:rPr 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  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In anger, a person beats up someone else or kills them.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 A male commits sexual immorality and gets an STD.</a:t>
            </a:r>
          </a:p>
          <a:p>
            <a:pPr marL="609600" indent="-609600" algn="ctr">
              <a:buClr>
                <a:srgbClr val="000000"/>
              </a:buClr>
              <a:buSzPct val="25000"/>
              <a:buNone/>
            </a:pPr>
            <a:endParaRPr lang="en-US" sz="11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A female commits fornication &amp; tries to cover up the sin 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by having an abortion which kills her baby. </a:t>
            </a:r>
          </a:p>
          <a:p>
            <a:pPr marL="609600" indent="-609600" algn="ctr">
              <a:buClr>
                <a:srgbClr val="000000"/>
              </a:buClr>
              <a:buSzPct val="25000"/>
              <a:buNone/>
            </a:pPr>
            <a:endParaRPr lang="en-US" sz="11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A person commits adultery &amp; destroys 2 or more families.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They ask, “What have I done?” &amp; have to live with guilt. </a:t>
            </a:r>
            <a:endParaRPr lang="en-US" sz="11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86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4E550-73A2-D56F-CB7F-8455CEF60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>
            <a:noAutofit/>
          </a:bodyPr>
          <a:lstStyle/>
          <a:p>
            <a:pPr algn="ctr"/>
            <a:r>
              <a:rPr lang="en-US" sz="5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This You Have You Done?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4A3C6-2CDC-7BAF-8AEF-80DF5BD39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599"/>
          </a:xfrm>
        </p:spPr>
        <p:txBody>
          <a:bodyPr>
            <a:normAutofit/>
          </a:bodyPr>
          <a:lstStyle/>
          <a:p>
            <a:pPr marL="609600" indent="-609600" algn="ctr"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But sometimes the answer to the question is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“nothing”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.  </a:t>
            </a:r>
          </a:p>
          <a:p>
            <a:pPr marL="609600" indent="-609600" algn="ctr">
              <a:buClr>
                <a:srgbClr val="000000"/>
              </a:buClr>
              <a:buSzPct val="25000"/>
              <a:buFontTx/>
              <a:buNone/>
            </a:pP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What have you done in service to the Lord?  </a:t>
            </a:r>
            <a:r>
              <a:rPr lang="en-US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“Nothing”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buFontTx/>
              <a:buNone/>
            </a:pP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I have not tried to study God’s word, teach my family,</a:t>
            </a:r>
          </a:p>
          <a:p>
            <a:pPr marL="609600" indent="-609600" algn="ctr"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convert the lost, invite others to services, encourage </a:t>
            </a:r>
          </a:p>
          <a:p>
            <a:pPr marL="609600" indent="-609600" algn="ctr"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brethren, restore the erring, or be faithful in service to the </a:t>
            </a:r>
          </a:p>
          <a:p>
            <a:pPr marL="609600" indent="-609600" algn="ctr"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Lord (2 Tim. 2:2, 15, 24-26; James 4:17; 1 Cor. 15:58). </a:t>
            </a:r>
          </a:p>
          <a:p>
            <a:pPr marL="609600" indent="-609600" algn="ctr">
              <a:buClr>
                <a:srgbClr val="000000"/>
              </a:buClr>
              <a:buSzPct val="25000"/>
              <a:buFontTx/>
              <a:buNone/>
            </a:pPr>
            <a:endParaRPr lang="en-US" sz="11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Seize the moment “to do good to all people &amp; especially </a:t>
            </a:r>
          </a:p>
          <a:p>
            <a:pPr marL="609600" indent="-609600" algn="ctr"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those of the household of the faith” (Galatians 6:10).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40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4E550-73A2-D56F-CB7F-8455CEF60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2873"/>
          </a:xfrm>
        </p:spPr>
        <p:txBody>
          <a:bodyPr>
            <a:noAutofit/>
          </a:bodyPr>
          <a:lstStyle/>
          <a:p>
            <a:pPr algn="ctr"/>
            <a:r>
              <a:rPr lang="en-US" sz="4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are you in Relationship to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4A3C6-2CDC-7BAF-8AEF-80DF5BD39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You were helpless, hopeless, &amp; godless but God showed His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love toward you in that while you were a sinner Christ died so 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that you might be saved from God’s wrath (Romans 5:6-8). </a:t>
            </a:r>
          </a:p>
          <a:p>
            <a:pPr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examined the evidence of what is written in His word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 you might believe that Jesus Christ is God’s Son?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20:30-31)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Being convinced that He is God’s Son, have you obeyed the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Lord’s command to repent &amp; be baptized for the forgiveness of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sins &amp; been added to the Lord’s church (Acts 2:38, 47)? </a:t>
            </a:r>
          </a:p>
        </p:txBody>
      </p:sp>
    </p:spTree>
    <p:extLst>
      <p:ext uri="{BB962C8B-B14F-4D97-AF65-F5344CB8AC3E}">
        <p14:creationId xmlns:p14="http://schemas.microsoft.com/office/powerpoint/2010/main" val="375720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4E550-73A2-D56F-CB7F-8455CEF60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2873"/>
          </a:xfrm>
        </p:spPr>
        <p:txBody>
          <a:bodyPr>
            <a:noAutofit/>
          </a:bodyPr>
          <a:lstStyle/>
          <a:p>
            <a:pPr algn="ctr"/>
            <a:r>
              <a:rPr lang="en-US" sz="4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a Christian, are you still in the faith?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4A3C6-2CDC-7BAF-8AEF-80DF5BD39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If you’re a Christian, are you examining yourself whether</a:t>
            </a:r>
          </a:p>
          <a:p>
            <a:pPr algn="ctr">
              <a:buNone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you are still in the faith each day (2 Corinthians 13:5)?</a:t>
            </a:r>
          </a:p>
          <a:p>
            <a:pPr algn="ctr">
              <a:buNone/>
            </a:pPr>
            <a:endParaRPr 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algn="ctr">
              <a:buNone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Are you sacrificing your body so that you might be holy or </a:t>
            </a:r>
          </a:p>
          <a:p>
            <a:pPr algn="ctr">
              <a:buNone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are you becoming more worldly in your thoughts, words, &amp; </a:t>
            </a:r>
          </a:p>
          <a:p>
            <a:pPr algn="ctr">
              <a:buNone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actions (Romans 12:1-3; 1 Corinthians 6:19-20)?</a:t>
            </a:r>
          </a:p>
          <a:p>
            <a:pPr algn="ctr">
              <a:buNone/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If you realize that you’re guilty of sin, you can repent &amp; </a:t>
            </a:r>
          </a:p>
          <a:p>
            <a:pPr algn="ctr">
              <a:buNone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confess your sins knowing that God is faithful &amp; righteous</a:t>
            </a:r>
          </a:p>
          <a:p>
            <a:pPr algn="ctr">
              <a:buNone/>
            </a:pPr>
            <a:r>
              <a:rPr lang="en-US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to forgive you (2 Corinthians 7:10)! Are you doing that?</a:t>
            </a:r>
            <a:endParaRPr lang="en-US" sz="3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93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C0C6D-AF03-5583-69D5-362B923E3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5414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96B96-1F21-D3B9-42B9-9999EEA54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2025"/>
            <a:ext cx="12192000" cy="56059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   Heavenly Sunlight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68   Lord, We Come Before Thee Now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696 He Loves Me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500 Give Me the Bible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612 Love Lifted Me</a:t>
            </a:r>
          </a:p>
          <a:p>
            <a:pPr marL="0" indent="0">
              <a:buNone/>
            </a:pPr>
            <a:r>
              <a:rPr lang="en-US" sz="5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618 Let Me Live Close to Thee</a:t>
            </a:r>
          </a:p>
          <a:p>
            <a:pPr marL="0" indent="0">
              <a:buNone/>
            </a:pPr>
            <a:endParaRPr lang="en-US" sz="4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012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4E550-73A2-D56F-CB7F-8455CEF60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2873"/>
          </a:xfrm>
        </p:spPr>
        <p:txBody>
          <a:bodyPr>
            <a:noAutofit/>
          </a:bodyPr>
          <a:lstStyle/>
          <a:p>
            <a:pPr algn="ctr"/>
            <a:r>
              <a:rPr lang="en-US" sz="5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Genesis 3:1-13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4A3C6-2CDC-7BAF-8AEF-80DF5BD39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“Now 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serpent 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 more crafty than any beast of the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field which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 </a:t>
            </a:r>
            <a:r>
              <a:rPr lang="en-US" sz="3600" b="0" i="0" cap="small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God had made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said 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the woman “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Indeed, has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said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‘You shall not eat from any tree of the garden’?” </a:t>
            </a:r>
          </a:p>
          <a:p>
            <a:pPr marL="0" indent="0" algn="ctr">
              <a:buNone/>
            </a:pP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woman said to the serpent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“From 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fruit of the trees of the garden we may eat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from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fruit of the tree which is in the middle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garden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has said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</a:t>
            </a:r>
            <a:r>
              <a:rPr lang="en-US" sz="3600" b="0" i="0" u="sng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shall not eat from it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touch it, or </a:t>
            </a:r>
            <a:r>
              <a:rPr lang="en-US" sz="3600" b="0" i="0" u="sng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will die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.’”…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40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4A3C6-2CDC-7BAF-8AEF-80DF5BD39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serpent said 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the woman, “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surely will not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 For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knows 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in the day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eat from it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your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eyes will be opened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&amp; 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will be like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knowing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evil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 When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woman saw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the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tree was good for food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&amp; that it was a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delight to the eyes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the tree was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desirable to make </a:t>
            </a:r>
            <a:r>
              <a:rPr lang="en-US" sz="3600" b="0" i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wise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 took from its fruit and ate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she gave also to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 husband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with her, and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ate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 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Then </a:t>
            </a:r>
            <a:r>
              <a:rPr lang="en-US" sz="36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eyes of both of them were opened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&amp;</a:t>
            </a:r>
          </a:p>
          <a:p>
            <a:pPr marL="0" indent="0" algn="ctr">
              <a:buNone/>
            </a:pP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 knew that they were naked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&amp; they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sewed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fig leaves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together &amp; made themselves loin coverings…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10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4A3C6-2CDC-7BAF-8AEF-80DF5BD39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…They heard the sound of </a:t>
            </a:r>
            <a:r>
              <a:rPr lang="en-US" sz="32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 </a:t>
            </a:r>
            <a:r>
              <a:rPr lang="en-US" sz="3200" b="0" i="0" cap="small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</a:t>
            </a:r>
            <a:r>
              <a:rPr lang="en-US" sz="32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God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walking in the garden</a:t>
            </a:r>
          </a:p>
          <a:p>
            <a:pPr marL="0" indent="0" algn="ctr">
              <a:buNone/>
            </a:pPr>
            <a:r>
              <a:rPr lang="en-US" sz="32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 cool of the day, &amp; </a:t>
            </a:r>
            <a:r>
              <a:rPr lang="en-US" sz="32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man &amp; his wife hid themselves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32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the presence of </a:t>
            </a:r>
            <a:r>
              <a:rPr lang="en-US" sz="32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 </a:t>
            </a:r>
            <a:r>
              <a:rPr lang="en-US" sz="3200" b="0" i="0" cap="small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</a:t>
            </a:r>
            <a:r>
              <a:rPr lang="en-US" sz="32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God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among the trees of the</a:t>
            </a:r>
          </a:p>
          <a:p>
            <a:pPr marL="0" indent="0" algn="ctr">
              <a:buNone/>
            </a:pPr>
            <a:r>
              <a:rPr lang="en-US" sz="32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garden. Then </a:t>
            </a:r>
            <a:r>
              <a:rPr lang="en-US" sz="32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 </a:t>
            </a:r>
            <a:r>
              <a:rPr lang="en-US" sz="3200" b="0" i="0" cap="small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</a:t>
            </a:r>
            <a:r>
              <a:rPr lang="en-US" sz="32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God called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</a:t>
            </a:r>
            <a:r>
              <a:rPr lang="en-US" sz="32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man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&amp; said to him,</a:t>
            </a:r>
          </a:p>
          <a:p>
            <a:pPr marL="0" indent="0" algn="ctr">
              <a:buNone/>
            </a:pPr>
            <a:r>
              <a:rPr lang="en-US" sz="32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“Where are you?” </a:t>
            </a:r>
            <a:r>
              <a:rPr lang="en-US" sz="32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said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“I heard the sound of You in the</a:t>
            </a:r>
          </a:p>
          <a:p>
            <a:pPr marL="0" indent="0" algn="ctr">
              <a:buNone/>
            </a:pPr>
            <a:r>
              <a:rPr lang="en-US" sz="32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garden, &amp; </a:t>
            </a:r>
            <a:r>
              <a:rPr lang="en-US" sz="32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was afraid because I was naked; so I hid myself.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 </a:t>
            </a:r>
          </a:p>
          <a:p>
            <a:pPr marL="0" indent="0" algn="ctr">
              <a:buNone/>
            </a:pPr>
            <a:r>
              <a:rPr lang="en-US" sz="32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said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“</a:t>
            </a:r>
            <a:r>
              <a:rPr lang="en-US" sz="32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told you that you were naked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 </a:t>
            </a:r>
            <a:r>
              <a:rPr lang="en-US" sz="32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</a:t>
            </a:r>
          </a:p>
          <a:p>
            <a:pPr marL="0" indent="0" algn="ctr">
              <a:buNone/>
            </a:pPr>
            <a:r>
              <a:rPr lang="en-US" sz="32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32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 from the tree of which I commanded you not to eat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?” </a:t>
            </a:r>
            <a:r>
              <a:rPr lang="en-US" sz="3200" b="1" i="0" baseline="30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 marL="0" indent="0" algn="ctr">
              <a:buNone/>
            </a:pPr>
            <a:r>
              <a:rPr lang="en-US" sz="32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man said, “</a:t>
            </a:r>
            <a:r>
              <a:rPr lang="en-US" sz="32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woman whom You gave </a:t>
            </a:r>
            <a:r>
              <a:rPr lang="en-US" sz="3200" b="0" i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be</a:t>
            </a:r>
            <a:r>
              <a:rPr lang="en-US" sz="32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with me,</a:t>
            </a:r>
          </a:p>
          <a:p>
            <a:pPr marL="0" indent="0" algn="ctr">
              <a:buNone/>
            </a:pPr>
            <a:r>
              <a:rPr lang="en-US" sz="32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 gave me from the tree, &amp; I ate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 Then </a:t>
            </a:r>
            <a:r>
              <a:rPr lang="en-US" sz="32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 </a:t>
            </a:r>
            <a:r>
              <a:rPr lang="en-US" sz="3200" b="0" i="0" cap="small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</a:t>
            </a:r>
            <a:r>
              <a:rPr lang="en-US" sz="32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God said </a:t>
            </a:r>
          </a:p>
          <a:p>
            <a:pPr marL="0" indent="0" algn="ctr">
              <a:buNone/>
            </a:pPr>
            <a:r>
              <a:rPr lang="en-US" sz="32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the woman, </a:t>
            </a:r>
            <a:r>
              <a:rPr lang="en-US" sz="32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 is this you have done?” </a:t>
            </a:r>
          </a:p>
          <a:p>
            <a:pPr marL="0" indent="0" algn="ctr">
              <a:buNone/>
            </a:pPr>
            <a:r>
              <a:rPr lang="en-US" sz="32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the woman said, </a:t>
            </a:r>
            <a:r>
              <a:rPr lang="en-US" sz="32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 serpent deceived me, and I ate.” </a:t>
            </a:r>
            <a:endParaRPr lang="en-US" sz="32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984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4E550-73A2-D56F-CB7F-8455CEF60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33377"/>
          </a:xfrm>
        </p:spPr>
        <p:txBody>
          <a:bodyPr>
            <a:noAutofit/>
          </a:bodyPr>
          <a:lstStyle/>
          <a:p>
            <a:pPr algn="ctr"/>
            <a:r>
              <a:rPr lang="en-US" sz="5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Examines the 1</a:t>
            </a:r>
            <a:r>
              <a:rPr lang="en-US" sz="5200" b="1" baseline="30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5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Couple with </a:t>
            </a:r>
            <a:br>
              <a:rPr lang="en-US" sz="5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2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Four Probing Questions in Genesis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4A3C6-2CDC-7BAF-8AEF-80DF5BD39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72529"/>
            <a:ext cx="12192000" cy="508547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“Where are you?” (v. 9)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“Who told you that you were naked?” (v. 11a)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“Have you eaten from the tree that I commanded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not to eat” (v. 11b)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 is this you have done?” (v. 13)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06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4E550-73A2-D56F-CB7F-8455CEF60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2873"/>
          </a:xfrm>
        </p:spPr>
        <p:txBody>
          <a:bodyPr>
            <a:noAutofit/>
          </a:bodyPr>
          <a:lstStyle/>
          <a:p>
            <a:pPr algn="ctr"/>
            <a:r>
              <a:rPr lang="en-US" sz="5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asked, “Where are you?”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4A3C6-2CDC-7BAF-8AEF-80DF5BD39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Instead of admitting that he disobeyed, he tried to run away 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hide from God (Genesis 3:10). 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our children disobey us, they try to run away and hide so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they won’t be punished instead of confessing their wrong.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God knew where Adam was but wanted him to examine his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motives and do what was right.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If you were asked, “Where are you in relationship to God”, 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how would you answer? 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68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4E550-73A2-D56F-CB7F-8455CEF60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2873"/>
          </a:xfrm>
        </p:spPr>
        <p:txBody>
          <a:bodyPr>
            <a:noAutofit/>
          </a:bodyPr>
          <a:lstStyle/>
          <a:p>
            <a:pPr algn="ctr"/>
            <a:r>
              <a:rPr lang="en-US" sz="55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asked, “Where are you?”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4A3C6-2CDC-7BAF-8AEF-80DF5BD39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2874"/>
            <a:ext cx="12192000" cy="584512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Are you trying to hide from God because you are ashamed of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your sins and are fearful of its consequences? 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We’re as naked spiritually as Adam and Eve were because God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knows our thoughts &amp; intentions &amp; all things will be exposed on </a:t>
            </a:r>
          </a:p>
          <a:p>
            <a:pPr algn="ctr"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the Judgment Day to whom we’ll give account (Heb. 4:12-13). </a:t>
            </a:r>
          </a:p>
          <a:p>
            <a:pPr algn="ctr">
              <a:buNone/>
            </a:pPr>
            <a:endParaRPr lang="en-US" sz="2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Holy Spirit works through God’s word to convict you in your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sins so that you might seek for forgiveness that’s only found in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(John 16:8; Ephesians 6:17; Romans 3:23-24). 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82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4E550-73A2-D56F-CB7F-8455CEF60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766118"/>
          </a:xfrm>
        </p:spPr>
        <p:txBody>
          <a:bodyPr>
            <a:noAutofit/>
          </a:bodyPr>
          <a:lstStyle/>
          <a:p>
            <a:pPr algn="ctr"/>
            <a:r>
              <a:rPr lang="en-US" sz="38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asked, “Who told you that you were naked?”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4A3C6-2CDC-7BAF-8AEF-80DF5BD39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6120"/>
            <a:ext cx="12192000" cy="6091879"/>
          </a:xfrm>
        </p:spPr>
        <p:txBody>
          <a:bodyPr>
            <a:normAutofit fontScale="92500"/>
          </a:bodyPr>
          <a:lstStyle/>
          <a:p>
            <a:pPr marL="609600" indent="-609600" algn="ctr">
              <a:lnSpc>
                <a:spcPct val="8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They were naked &amp; unashamed before (Genesis 2:25) but after </a:t>
            </a:r>
          </a:p>
          <a:p>
            <a:pPr marL="609600" indent="-609600" algn="ctr">
              <a:lnSpc>
                <a:spcPct val="8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they sinned they lost their innocence &amp; were aware of it. </a:t>
            </a:r>
          </a:p>
          <a:p>
            <a:pPr marL="609600" indent="-609600" algn="ctr">
              <a:lnSpc>
                <a:spcPct val="80000"/>
              </a:lnSpc>
              <a:buClr>
                <a:srgbClr val="000000"/>
              </a:buClr>
              <a:buSzPct val="25000"/>
              <a:buFontTx/>
              <a:buNone/>
            </a:pPr>
            <a:endParaRPr lang="en-US" sz="19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marL="609600" indent="-609600" algn="ctr">
              <a:lnSpc>
                <a:spcPct val="8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They tried to cover themselves with fig leaves &amp; loin coverings</a:t>
            </a:r>
          </a:p>
          <a:p>
            <a:pPr marL="609600" indent="-609600" algn="ctr">
              <a:lnSpc>
                <a:spcPct val="8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but it wasn’t enough. God had to clothe them (Gen. 3:7, 21).</a:t>
            </a:r>
          </a:p>
          <a:p>
            <a:pPr marL="609600" indent="-609600" algn="ctr">
              <a:lnSpc>
                <a:spcPct val="80000"/>
              </a:lnSpc>
              <a:buClr>
                <a:srgbClr val="000000"/>
              </a:buClr>
              <a:buSzPct val="25000"/>
              <a:buFontTx/>
              <a:buNone/>
            </a:pPr>
            <a:endParaRPr lang="en-US" sz="19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marL="609600" indent="-609600" algn="ctr">
              <a:lnSpc>
                <a:spcPct val="8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Many don’t realize they’re naked when their chest or thighs</a:t>
            </a:r>
          </a:p>
          <a:p>
            <a:pPr marL="609600" indent="-609600" algn="ctr">
              <a:lnSpc>
                <a:spcPct val="8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are uncovered and exposed [male or female]</a:t>
            </a:r>
          </a:p>
          <a:p>
            <a:pPr marL="609600" indent="-609600" algn="ctr">
              <a:lnSpc>
                <a:spcPct val="8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(Exodus 28:42; Isaiah 47:1-3; Ezekiel 16:7-8; 1 Peter 3:3-5). </a:t>
            </a:r>
          </a:p>
          <a:p>
            <a:pPr marL="609600" indent="-609600" algn="ctr">
              <a:lnSpc>
                <a:spcPct val="80000"/>
              </a:lnSpc>
              <a:buClr>
                <a:srgbClr val="000000"/>
              </a:buClr>
              <a:buSzPct val="25000"/>
              <a:buFontTx/>
              <a:buNone/>
            </a:pPr>
            <a:endParaRPr lang="en-US" sz="19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marL="609600" indent="-609600" algn="ctr">
              <a:lnSpc>
                <a:spcPct val="8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All should dress modestly &amp; be careful not to lust in their heart. </a:t>
            </a:r>
          </a:p>
          <a:p>
            <a:pPr marL="609600" indent="-609600" algn="ctr">
              <a:lnSpc>
                <a:spcPct val="8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(1 Timothy 2:9; Matthew 5:27-30)</a:t>
            </a:r>
          </a:p>
          <a:p>
            <a:pPr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7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4E550-73A2-D56F-CB7F-8455CEF60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03716"/>
          </a:xfrm>
        </p:spPr>
        <p:txBody>
          <a:bodyPr>
            <a:noAutofit/>
          </a:bodyPr>
          <a:lstStyle/>
          <a:p>
            <a:pPr algn="ctr"/>
            <a:r>
              <a:rPr lang="en-US" sz="4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asked, “Have you eaten from the tree that I commanded you not to eat?”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4A3C6-2CDC-7BAF-8AEF-80DF5BD39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3717"/>
            <a:ext cx="12192000" cy="5254282"/>
          </a:xfrm>
        </p:spPr>
        <p:txBody>
          <a:bodyPr>
            <a:normAutofit fontScale="92500"/>
          </a:bodyPr>
          <a:lstStyle/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But some might argue today, “How can you expect Adam to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respond correctly to a question that makes him feel bad?”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endParaRPr lang="en-US" sz="17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 God is the Creator &amp; can question his subjects but we don’t 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have the right to talk back to Him (Romans 9:20-21).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endParaRPr lang="en-US" sz="17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Instead of admitting sin, many shift the blame like Adam did.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endParaRPr lang="en-US" sz="17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We must have the godly sorrow leading to repentance instead of </a:t>
            </a:r>
          </a:p>
          <a:p>
            <a:pPr marL="609600" indent="-609600" algn="ctr">
              <a:lnSpc>
                <a:spcPct val="90000"/>
              </a:lnSpc>
              <a:buClr>
                <a:srgbClr val="000000"/>
              </a:buClr>
              <a:buSzPct val="25000"/>
              <a:buFontTx/>
              <a:buNone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</a:rPr>
              <a:t>making excuses for our failures (Prov. 28:13; 2 Cor. 7:10).</a:t>
            </a:r>
            <a:endParaRPr lang="en-US" sz="11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</a:endParaRPr>
          </a:p>
          <a:p>
            <a:pPr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30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2551</TotalTime>
  <Words>1583</Words>
  <Application>Microsoft Office PowerPoint</Application>
  <PresentationFormat>Widescreen</PresentationFormat>
  <Paragraphs>166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Office Theme</vt:lpstr>
      <vt:lpstr>Hymns for Worship at Woodmont</vt:lpstr>
      <vt:lpstr>Genesis 3:1-13</vt:lpstr>
      <vt:lpstr>PowerPoint Presentation</vt:lpstr>
      <vt:lpstr>PowerPoint Presentation</vt:lpstr>
      <vt:lpstr>God Examines the 1st Couple with  Four Probing Questions in Genesis 3</vt:lpstr>
      <vt:lpstr>God asked, “Where are you?”</vt:lpstr>
      <vt:lpstr>God asked, “Where are you?” </vt:lpstr>
      <vt:lpstr>God asked, “Who told you that you were naked?” </vt:lpstr>
      <vt:lpstr>God asked, “Have you eaten from the tree that I commanded you not to eat?” </vt:lpstr>
      <vt:lpstr>God asked, “What Have You Done?” </vt:lpstr>
      <vt:lpstr>What is This You Have You Done? </vt:lpstr>
      <vt:lpstr>What is This You Have You Done? </vt:lpstr>
      <vt:lpstr>Where are you in Relationship to God?</vt:lpstr>
      <vt:lpstr>As a Christian, are you still in the faith? </vt:lpstr>
      <vt:lpstr>Hymns for Worship at Woodmont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3:1-13</dc:title>
  <dc:creator>Bettye Locklair</dc:creator>
  <cp:lastModifiedBy>Bettye Locklair</cp:lastModifiedBy>
  <cp:revision>8</cp:revision>
  <dcterms:created xsi:type="dcterms:W3CDTF">2024-01-05T23:26:13Z</dcterms:created>
  <dcterms:modified xsi:type="dcterms:W3CDTF">2024-01-07T18:15:26Z</dcterms:modified>
</cp:coreProperties>
</file>