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F2E3C-6B7C-4322-9FE5-933134DE8CF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C80FB-523F-40FD-A330-69F0B577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greek/1377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greek/1377.ht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diṓkō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– properly,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aggressively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chase, like a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hunter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pursuing a catch (prize). </a:t>
            </a:r>
            <a:r>
              <a:rPr lang="en-US" b="0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3"/>
              </a:rPr>
              <a:t>1377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diṓkō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 is used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positively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("earnestly pursue") and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negatively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("zealously persecute, hunt down"). In each case, </a:t>
            </a:r>
            <a:r>
              <a:rPr lang="en-US" b="0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3"/>
              </a:rPr>
              <a:t>1377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diṓkō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 means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pursue with all haste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("chasing" after),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earnestly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desiring to overtake (apprehend).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C80FB-523F-40FD-A330-69F0B5771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1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diṓkō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– properly,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aggressively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chase, like a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hunter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pursuing a catch (prize). </a:t>
            </a:r>
            <a:r>
              <a:rPr lang="en-US" b="0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3"/>
              </a:rPr>
              <a:t>1377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diṓkō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 is used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positively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("earnestly pursue") and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negatively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("zealously persecute, hunt down"). In each case, </a:t>
            </a:r>
            <a:r>
              <a:rPr lang="en-US" b="0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3"/>
              </a:rPr>
              <a:t>1377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diṓkō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 means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pursue with all haste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("chasing" after),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earnestly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desiring to overtake (apprehend).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C80FB-523F-40FD-A330-69F0B5771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9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Judicial or Divine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C80FB-523F-40FD-A330-69F0B5771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3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C80FB-523F-40FD-A330-69F0B57717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1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0E90-AD0D-9AE3-D611-943738FB9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53450-1B4F-1429-8CF7-751E754FC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B6E7B-1C3E-1AB7-48FD-C7BBACA5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78BB1-52C7-A62C-F051-53272B2F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DB463-710B-86BC-07BB-B9251AFF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79A83-8241-B149-4A84-FD392E01E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DEF73-7929-7399-4563-86A7D328E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F3F55-AC43-E448-AB27-D106DD5A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7F562-B8B0-92F0-9EE2-9C296E05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EE635-FB45-04C2-00CC-48B157AB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1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E2851-87E0-A187-C8A3-9ADD28659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2C80C-FE85-CC3D-0134-8E38FE0A0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AD6B4-5921-77E4-F072-1CE9F2434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DC5DB-A08E-E912-C20C-B959CF5C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AC2E9-9343-D4FE-9F06-7F432D0A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3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C4E2-166C-DDED-C9B8-5BBB9791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C7DCA-AA6C-0A92-84CD-9ADD3965C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4276B-2527-E936-1A2C-7FDB184B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26B4-3CFF-B663-9357-5A02C819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DECAF-C4AF-371D-96B7-69F0E177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4FC9D-1A82-6B46-F69A-0E1E8DEC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323FB-FF2C-5070-4E7D-DA831DDCD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EB369-94C2-0AE8-ABFB-BFECF96A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2705A-5CC0-0B97-2C7A-C7D4BFBC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16973-4EDC-61DB-9C7B-BD7A9CBC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A642-777E-B409-51D8-36CF759E5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A1ACA-3171-2E4E-533F-D7E3C91AB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0AC9D-FDA8-1926-2EAD-85C679997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592B6-6E78-66CC-790E-AF173920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96757-276D-104A-13AD-FC8F039B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01343-95B3-A735-F2AF-1F664F7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6C03-3CB6-8CC5-E00B-54D1E403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8ED0A-E939-D5AA-A0C6-5990BCA93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46BE2-D7D3-1307-3D82-2C8E1B5FB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1D82B-1CB9-6A77-A353-1B781148E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6AD4B-477C-EA21-05C8-A70287349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943A11-91C8-DD9D-014B-A443450C4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992F2D-D49F-2AA1-6327-B1B08086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16B07-03EE-7CEA-1FD4-7703483C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6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F0EE5-0335-8065-193A-3B545A3D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709368-852C-3BD5-4852-25E7940D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810F2-7C0B-28A2-500B-C6F38893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4739E-D7AA-BE7C-F612-215C0F27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B2BA7-83EA-4842-18B5-FC73309F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B4BDC-76D0-C952-1A3B-A61E7982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9CBF6-5616-CE08-5612-DE84D0FD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8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1F1B-C8C3-E482-6353-B4590B5D8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9D676-6221-D760-07F7-B707A6665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85439-4ADA-C14E-BBA3-60D6562E7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3E251-096A-DDDF-08B0-C7B9DA37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09A89-357F-CC04-05C6-4D890934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B6EE8-242A-2276-80FE-3A33B4EC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BDFE0-44F6-5590-5FF9-0AE4419F0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93338-9B2E-533B-7C2B-160118B50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0DD5C-54D0-68BA-EAFC-34B7B6A65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B4700-7B15-DED1-7259-AF4BBD04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69849-7E98-1128-96A2-5007A945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8AE9D-F664-5209-245A-59F7D55E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62764-D30B-51BE-044D-92481C97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BB3F8-7829-384D-5726-42AAD15D8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030C5-6AB6-A3E7-8DDC-9C81C48F5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D08E-4686-4FB8-9C23-06DB5AA493D6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816CC-946D-0ECE-A60A-E0CD8E726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173B4-DA01-D6BD-C0F9-E7EEF4CBD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DA9D-CD3E-4B9C-A6A7-7EA6B2CE4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B8F6-FE45-E6A8-D6B8-39575DD4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685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Pressing on to the Goal of Heaven?</a:t>
            </a:r>
          </a:p>
        </p:txBody>
      </p:sp>
      <p:pic>
        <p:nvPicPr>
          <p:cNvPr id="1026" name="Picture 2" descr="Pressing Toward the Goal – Devoted To You">
            <a:extLst>
              <a:ext uri="{FF2B5EF4-FFF2-40B4-BE49-F238E27FC236}">
                <a16:creationId xmlns:a16="http://schemas.microsoft.com/office/drawing/2014/main" id="{10FD8FBB-3FE6-7699-2D4E-E34117D9D2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1100"/>
            <a:ext cx="1219200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57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B8F6-FE45-E6A8-D6B8-39575DD4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685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Pressing on to the Goal of Heaven?</a:t>
            </a:r>
          </a:p>
        </p:txBody>
      </p:sp>
      <p:pic>
        <p:nvPicPr>
          <p:cNvPr id="2050" name="Picture 2" descr="Jesus Christ - The World's Savior and Redeemer — faithful-in-christ: 2  Timothy 2:22 (ESV) So flee...">
            <a:extLst>
              <a:ext uri="{FF2B5EF4-FFF2-40B4-BE49-F238E27FC236}">
                <a16:creationId xmlns:a16="http://schemas.microsoft.com/office/drawing/2014/main" id="{5E55462C-E7D3-53F1-83E3-4DF6717913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1100"/>
            <a:ext cx="1219200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22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B8F6-FE45-E6A8-D6B8-39575DD4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685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Pressing on to the Goal of Heaven?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841E-17AF-98B8-E1F4-B648B73FC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686"/>
            <a:ext cx="12192000" cy="56763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doing your best to pursue righteousness?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2:15; 3:16-17; 4:6-8; Matt. 6:33)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pursuing faith like the saints of old?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1:5; 3:14-15; Rom. 1:16-17; Heb. 11:6-19)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4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B8F6-FE45-E6A8-D6B8-39575DD4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685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Pressing on to the Goal of Heaven?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841E-17AF-98B8-E1F4-B648B73FC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686"/>
            <a:ext cx="12192000" cy="56763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pursuing God’s love with all your heart?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1:5; 2 Tim. 1:7,13; 2 Cor. 5:14; Gal. 5:6) 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seeking peace with God and pursuing it?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2:13-18; Jas. 3:17-18; 1 Pet. 3:8-12; Rom. 5:1ff)</a:t>
            </a:r>
          </a:p>
        </p:txBody>
      </p:sp>
    </p:spTree>
    <p:extLst>
      <p:ext uri="{BB962C8B-B14F-4D97-AF65-F5344CB8AC3E}">
        <p14:creationId xmlns:p14="http://schemas.microsoft.com/office/powerpoint/2010/main" val="428026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277</Words>
  <Application>Microsoft Office PowerPoint</Application>
  <PresentationFormat>Widescreen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Tahoma</vt:lpstr>
      <vt:lpstr>Office Theme</vt:lpstr>
      <vt:lpstr>Are you Pressing on to the Goal of Heaven?</vt:lpstr>
      <vt:lpstr>Are you Pressing on to the Goal of Heaven?</vt:lpstr>
      <vt:lpstr>Are you Pressing on to the Goal of Heaven?</vt:lpstr>
      <vt:lpstr>Are you Pressing on to the Goal of Heaven?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Pressing on to the Goal of Heaven?</dc:title>
  <dc:creator>Bettye Locklair</dc:creator>
  <cp:lastModifiedBy>Bettye Locklair</cp:lastModifiedBy>
  <cp:revision>3</cp:revision>
  <dcterms:created xsi:type="dcterms:W3CDTF">2024-01-07T21:14:55Z</dcterms:created>
  <dcterms:modified xsi:type="dcterms:W3CDTF">2024-01-07T22:21:47Z</dcterms:modified>
</cp:coreProperties>
</file>