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EE5D42-4D82-429D-A046-72C85A7359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711EDD-7112-4849-A0D5-6FF8D42811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Its principles and Its plea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effectLst/>
              </a:rPr>
              <a:t>The church of Christ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9316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Church </a:t>
            </a:r>
            <a:r>
              <a:rPr lang="en-US" sz="4400" dirty="0" smtClean="0"/>
              <a:t>defined - </a:t>
            </a:r>
            <a:r>
              <a:rPr lang="en-US" sz="4400" dirty="0"/>
              <a:t>2 </a:t>
            </a:r>
            <a:r>
              <a:rPr lang="en-US" sz="4400" dirty="0" err="1"/>
              <a:t>Thes</a:t>
            </a:r>
            <a:r>
              <a:rPr lang="en-US" sz="4400" dirty="0"/>
              <a:t>. </a:t>
            </a:r>
            <a:r>
              <a:rPr lang="en-US" sz="4400" dirty="0" smtClean="0"/>
              <a:t>2:14</a:t>
            </a:r>
          </a:p>
          <a:p>
            <a:pPr lvl="1"/>
            <a:r>
              <a:rPr lang="en-US" sz="3600" dirty="0" smtClean="0"/>
              <a:t>Universal </a:t>
            </a:r>
            <a:r>
              <a:rPr lang="en-US" sz="3600" dirty="0"/>
              <a:t>– Mt </a:t>
            </a:r>
            <a:r>
              <a:rPr lang="en-US" sz="3600" dirty="0" smtClean="0"/>
              <a:t>16:18-20</a:t>
            </a:r>
          </a:p>
          <a:p>
            <a:pPr lvl="1"/>
            <a:r>
              <a:rPr lang="en-US" sz="3600" dirty="0" smtClean="0"/>
              <a:t>Local </a:t>
            </a:r>
            <a:r>
              <a:rPr lang="en-US" sz="3600" dirty="0"/>
              <a:t>– 1Co. 1:2 </a:t>
            </a:r>
            <a:endParaRPr lang="en-US" sz="3600" dirty="0" smtClean="0"/>
          </a:p>
          <a:p>
            <a:pPr lvl="1"/>
            <a:r>
              <a:rPr lang="en-US" sz="3600" dirty="0"/>
              <a:t>Never a denomination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>
                <a:effectLst/>
              </a:rPr>
              <a:t>The Church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9035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/>
              <a:t>Church </a:t>
            </a:r>
            <a:r>
              <a:rPr lang="en-US" sz="4800" dirty="0" smtClean="0"/>
              <a:t>defined - </a:t>
            </a:r>
            <a:r>
              <a:rPr lang="en-US" sz="4800" dirty="0"/>
              <a:t>2 </a:t>
            </a:r>
            <a:r>
              <a:rPr lang="en-US" sz="4800" dirty="0" err="1"/>
              <a:t>Thes</a:t>
            </a:r>
            <a:r>
              <a:rPr lang="en-US" sz="4800" dirty="0"/>
              <a:t>. </a:t>
            </a:r>
            <a:r>
              <a:rPr lang="en-US" sz="4800" dirty="0" smtClean="0"/>
              <a:t>2:14</a:t>
            </a:r>
          </a:p>
          <a:p>
            <a:r>
              <a:rPr lang="en-US" sz="4800" dirty="0" smtClean="0"/>
              <a:t>Church described</a:t>
            </a:r>
          </a:p>
          <a:p>
            <a:pPr lvl="1"/>
            <a:r>
              <a:rPr lang="en-US" sz="3900" dirty="0" smtClean="0"/>
              <a:t>Kingdom – Mt 16:18</a:t>
            </a:r>
          </a:p>
          <a:p>
            <a:pPr lvl="1"/>
            <a:r>
              <a:rPr lang="en-US" sz="3900" dirty="0"/>
              <a:t>House of God </a:t>
            </a:r>
            <a:r>
              <a:rPr lang="en-US" sz="3900" dirty="0" smtClean="0"/>
              <a:t>– 1 Tim 3:15</a:t>
            </a:r>
          </a:p>
          <a:p>
            <a:pPr lvl="1"/>
            <a:r>
              <a:rPr lang="en-US" sz="3900" dirty="0"/>
              <a:t>Body of Christ </a:t>
            </a:r>
            <a:r>
              <a:rPr lang="en-US" sz="3900" dirty="0" smtClean="0"/>
              <a:t> - 1 Cor. 12:27</a:t>
            </a:r>
          </a:p>
          <a:p>
            <a:pPr lvl="1"/>
            <a:r>
              <a:rPr lang="en-US" sz="3900" dirty="0"/>
              <a:t>Fold of Christ </a:t>
            </a:r>
            <a:r>
              <a:rPr lang="en-US" sz="3900" dirty="0" smtClean="0"/>
              <a:t>– John 10:16</a:t>
            </a:r>
          </a:p>
          <a:p>
            <a:pPr lvl="1"/>
            <a:r>
              <a:rPr lang="en-US" sz="3900" dirty="0"/>
              <a:t>Temple of </a:t>
            </a:r>
            <a:r>
              <a:rPr lang="en-US" sz="3900" dirty="0" smtClean="0"/>
              <a:t>God – 2 Cor. 6:16</a:t>
            </a:r>
          </a:p>
          <a:p>
            <a:pPr lvl="1"/>
            <a:r>
              <a:rPr lang="en-US" sz="3900" dirty="0"/>
              <a:t>Vineyard</a:t>
            </a:r>
            <a:r>
              <a:rPr lang="en-US" sz="3900" dirty="0" smtClean="0"/>
              <a:t> – Mat 21:28-41</a:t>
            </a:r>
            <a:endParaRPr lang="en-US" sz="3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>
                <a:effectLst/>
              </a:rPr>
              <a:t>The Church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015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4000" dirty="0"/>
              <a:t>Bible is the inspired word of </a:t>
            </a:r>
            <a:r>
              <a:rPr lang="en-US" sz="4000" dirty="0" smtClean="0"/>
              <a:t>God 2Tim 3:16-17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Scriptures are </a:t>
            </a:r>
            <a:r>
              <a:rPr lang="en-US" sz="3600" dirty="0" smtClean="0"/>
              <a:t>for:</a:t>
            </a:r>
            <a:endParaRPr lang="en-US" sz="3600" dirty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sz="3600" dirty="0" smtClean="0"/>
              <a:t>Doctrine</a:t>
            </a:r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sz="3600" dirty="0" smtClean="0"/>
              <a:t>Reproof</a:t>
            </a:r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sz="3600" dirty="0" smtClean="0"/>
              <a:t>Correction</a:t>
            </a:r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Instruction in righteousness </a:t>
            </a:r>
            <a:endParaRPr lang="en-US" sz="3600" dirty="0" smtClean="0"/>
          </a:p>
          <a:p>
            <a:pPr marL="914400" lvl="3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Enables for every good work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>
                <a:effectLst/>
              </a:rPr>
              <a:t>The church’s Principles</a:t>
            </a:r>
          </a:p>
        </p:txBody>
      </p:sp>
    </p:spTree>
    <p:extLst>
      <p:ext uri="{BB962C8B-B14F-4D97-AF65-F5344CB8AC3E}">
        <p14:creationId xmlns:p14="http://schemas.microsoft.com/office/powerpoint/2010/main" val="19063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Bible is the inspired word of God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Holy Spirit dwells in Christians through the word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Gospel is the Power of God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Baptism is immersion in water to a believing, penitent person,&amp; is essential for salvation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effectLst/>
              </a:rPr>
              <a:t>The</a:t>
            </a:r>
            <a:r>
              <a:rPr lang="en-US" sz="4400" dirty="0">
                <a:effectLst/>
              </a:rPr>
              <a:t> </a:t>
            </a:r>
            <a:r>
              <a:rPr lang="en-US" sz="5400" dirty="0">
                <a:effectLst/>
              </a:rPr>
              <a:t>church’s</a:t>
            </a:r>
            <a:r>
              <a:rPr lang="en-US" sz="4400" dirty="0">
                <a:effectLst/>
              </a:rPr>
              <a:t> </a:t>
            </a:r>
            <a:r>
              <a:rPr lang="en-US" sz="5400" dirty="0">
                <a:effectLst/>
              </a:rPr>
              <a:t>Principles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60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Formation and Gov’t of church must be in accordance w/ divine pattern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 smtClean="0"/>
              <a:t>First </a:t>
            </a:r>
            <a:r>
              <a:rPr lang="en-US" sz="3600" dirty="0"/>
              <a:t>day of week worship is essential to worship God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 smtClean="0"/>
              <a:t>Every </a:t>
            </a:r>
            <a:r>
              <a:rPr lang="en-US" sz="3600" dirty="0"/>
              <a:t>element of worship must be specified/authorized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Bible things called by Bible names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3600" dirty="0"/>
              <a:t>Faithfulness is a condition of </a:t>
            </a:r>
            <a:r>
              <a:rPr lang="en-US" sz="3600" dirty="0" smtClean="0"/>
              <a:t>salvation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/>
              </a:rPr>
              <a:t>The church’s Principles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949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4000" dirty="0"/>
              <a:t>Unity of the Spirit (Eph. 4:1-6)</a:t>
            </a:r>
          </a:p>
          <a:p>
            <a:pPr lvl="2"/>
            <a:r>
              <a:rPr lang="en-US" sz="3600" dirty="0"/>
              <a:t>One Body – </a:t>
            </a:r>
            <a:r>
              <a:rPr lang="en-US" sz="3200" dirty="0"/>
              <a:t>one church, only. </a:t>
            </a:r>
          </a:p>
          <a:p>
            <a:pPr lvl="2"/>
            <a:r>
              <a:rPr lang="en-US" sz="3600" dirty="0"/>
              <a:t>One Spirit – </a:t>
            </a:r>
            <a:r>
              <a:rPr lang="en-US" sz="3200" dirty="0"/>
              <a:t>one mind or disposition one judgment</a:t>
            </a:r>
          </a:p>
          <a:p>
            <a:pPr lvl="2"/>
            <a:r>
              <a:rPr lang="en-US" sz="3600" dirty="0"/>
              <a:t>One Hope – </a:t>
            </a:r>
            <a:r>
              <a:rPr lang="en-US" sz="3200" dirty="0"/>
              <a:t>one desire one expectation of Heaven</a:t>
            </a:r>
          </a:p>
          <a:p>
            <a:pPr lvl="2"/>
            <a:r>
              <a:rPr lang="en-US" sz="3600" dirty="0"/>
              <a:t>One Lord – </a:t>
            </a:r>
            <a:r>
              <a:rPr lang="en-US" sz="3200" dirty="0"/>
              <a:t>one </a:t>
            </a:r>
            <a:r>
              <a:rPr lang="en-US" sz="3200" dirty="0" smtClean="0"/>
              <a:t>authority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>
                <a:effectLst/>
              </a:rPr>
              <a:t>The church’s </a:t>
            </a:r>
            <a:r>
              <a:rPr lang="en-US" sz="5400" dirty="0" smtClean="0">
                <a:effectLst/>
              </a:rPr>
              <a:t>Plea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129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Unity of the Spirit (Eph. 4:1-6)</a:t>
            </a:r>
          </a:p>
          <a:p>
            <a:pPr lvl="2"/>
            <a:r>
              <a:rPr lang="en-US" sz="3900" dirty="0" smtClean="0"/>
              <a:t>One </a:t>
            </a:r>
            <a:r>
              <a:rPr lang="en-US" sz="3900" dirty="0"/>
              <a:t>Faith – </a:t>
            </a:r>
            <a:r>
              <a:rPr lang="en-US" sz="3200" dirty="0"/>
              <a:t>not many faiths leading to same destination, “The Faith” –one gospel not human creeds</a:t>
            </a:r>
          </a:p>
          <a:p>
            <a:pPr lvl="2"/>
            <a:r>
              <a:rPr lang="en-US" sz="3900" dirty="0"/>
              <a:t>One Baptism – </a:t>
            </a:r>
            <a:r>
              <a:rPr lang="en-US" sz="3200" dirty="0"/>
              <a:t>not many – if sprinkling is baptism, then immersion is not baptism</a:t>
            </a:r>
          </a:p>
          <a:p>
            <a:pPr lvl="2"/>
            <a:r>
              <a:rPr lang="en-US" sz="3900" dirty="0"/>
              <a:t>One God – </a:t>
            </a:r>
            <a:r>
              <a:rPr lang="en-US" sz="3200" dirty="0"/>
              <a:t>means one worship – unity in </a:t>
            </a:r>
            <a:r>
              <a:rPr lang="en-US" sz="3200" dirty="0" smtClean="0"/>
              <a:t>worship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/>
              </a:rPr>
              <a:t>The church’s Plea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907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endParaRPr lang="en-US" sz="4800" dirty="0"/>
          </a:p>
          <a:p>
            <a:pPr lvl="1"/>
            <a:r>
              <a:rPr lang="en-US" sz="4600" dirty="0" smtClean="0"/>
              <a:t>The gospel is for all!!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/>
              </a:rPr>
              <a:t>The church’s Plea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538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301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The church of Christ </vt:lpstr>
      <vt:lpstr>The Church </vt:lpstr>
      <vt:lpstr>The Church </vt:lpstr>
      <vt:lpstr>The church’s Principles</vt:lpstr>
      <vt:lpstr>The church’s Principles</vt:lpstr>
      <vt:lpstr>The church’s Principles</vt:lpstr>
      <vt:lpstr>The church’s Plea</vt:lpstr>
      <vt:lpstr>The church’s Plea</vt:lpstr>
      <vt:lpstr>The church’s Plea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Christ </dc:title>
  <dc:creator> </dc:creator>
  <cp:lastModifiedBy> </cp:lastModifiedBy>
  <cp:revision>9</cp:revision>
  <dcterms:created xsi:type="dcterms:W3CDTF">2012-12-30T00:24:54Z</dcterms:created>
  <dcterms:modified xsi:type="dcterms:W3CDTF">2012-12-30T14:55:13Z</dcterms:modified>
</cp:coreProperties>
</file>