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63" r:id="rId4"/>
    <p:sldId id="259" r:id="rId5"/>
    <p:sldId id="258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52664" autoAdjust="0"/>
  </p:normalViewPr>
  <p:slideViewPr>
    <p:cSldViewPr>
      <p:cViewPr varScale="1">
        <p:scale>
          <a:sx n="27" d="100"/>
          <a:sy n="27" d="100"/>
        </p:scale>
        <p:origin x="-186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3BAF83-A5DA-40CC-95D4-005AC1431A5D}" type="datetimeFigureOut">
              <a:rPr lang="en-US" smtClean="0"/>
              <a:t>3/3/2013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AF170C-1E83-41EA-A175-4FF908C5A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540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Heb</a:t>
            </a:r>
            <a:r>
              <a: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11:13-16  These all died in faith, not having received the promises, but having seen them afar off, and were persuaded of </a:t>
            </a:r>
            <a:r>
              <a:rPr lang="en-US" sz="16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them,</a:t>
            </a:r>
            <a:r>
              <a:rPr lang="en-US" sz="16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embraced </a:t>
            </a:r>
            <a:r>
              <a:rPr lang="en-US" sz="16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them,</a:t>
            </a:r>
            <a:r>
              <a:rPr lang="en-US" sz="16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confessed that they were strangers and pilgrims on the earth.  (14)  For they that say such things declare plainly that they seek a country.  (15)  And truly, if they had been mindful of that </a:t>
            </a:r>
            <a:r>
              <a:rPr lang="en-US" sz="16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country</a:t>
            </a:r>
            <a:r>
              <a:rPr lang="en-US" sz="16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from whence they came out, they might have had opportunity to have returned.  (16)  But now they desire a better </a:t>
            </a:r>
            <a:r>
              <a:rPr lang="en-US" sz="16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country,</a:t>
            </a:r>
            <a:r>
              <a:rPr lang="en-US" sz="16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that is, an heavenly: wherefore God is not ashamed to be called their God: for he hath prepared for them a city.</a:t>
            </a:r>
          </a:p>
          <a:p>
            <a:endParaRPr lang="en-US" sz="120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F170C-1E83-41EA-A175-4FF908C5A81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7486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Chalcedony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kal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don e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Sardonyx –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sar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don </a:t>
            </a:r>
            <a:r>
              <a:rPr lang="en-US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icks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>
                <a:solidFill>
                  <a:schemeClr val="bg1"/>
                </a:solidFill>
              </a:rPr>
              <a:t>Sardius</a:t>
            </a:r>
            <a:r>
              <a:rPr lang="en-US" baseline="0" dirty="0" smtClean="0">
                <a:solidFill>
                  <a:schemeClr val="tx1"/>
                </a:solidFill>
              </a:rPr>
              <a:t> -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ˈ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sar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us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>
                <a:solidFill>
                  <a:srgbClr val="FF0000"/>
                </a:solidFill>
              </a:rPr>
              <a:t>Chrysolite</a:t>
            </a:r>
            <a:r>
              <a:rPr lang="en-US" baseline="0" dirty="0" smtClean="0">
                <a:solidFill>
                  <a:schemeClr val="bg1"/>
                </a:solidFill>
              </a:rPr>
              <a:t> -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ˈ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kris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light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chrys·o·prase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ja·cinth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F170C-1E83-41EA-A175-4FF908C5A81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8207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Chalcedony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kal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don e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Sardonyx –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sar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don </a:t>
            </a:r>
            <a:r>
              <a:rPr lang="en-US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icks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>
                <a:solidFill>
                  <a:schemeClr val="bg1"/>
                </a:solidFill>
              </a:rPr>
              <a:t>Sardius</a:t>
            </a:r>
            <a:r>
              <a:rPr lang="en-US" baseline="0" dirty="0" smtClean="0">
                <a:solidFill>
                  <a:schemeClr val="tx1"/>
                </a:solidFill>
              </a:rPr>
              <a:t> -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ˈ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sar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us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>
                <a:solidFill>
                  <a:srgbClr val="FF0000"/>
                </a:solidFill>
              </a:rPr>
              <a:t>Chrysolite</a:t>
            </a:r>
            <a:r>
              <a:rPr lang="en-US" baseline="0" dirty="0" smtClean="0">
                <a:solidFill>
                  <a:schemeClr val="bg1"/>
                </a:solidFill>
              </a:rPr>
              <a:t> -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ˈ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kris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light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chrys·o·prase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ja·cinth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F170C-1E83-41EA-A175-4FF908C5A81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791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John 14:2-3  In my Father's house are many mansions: if </a:t>
            </a:r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were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not </a:t>
            </a:r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so,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 would have told you. I go to prepare a place for you.</a:t>
            </a:r>
            <a:r>
              <a:rPr lang="en-US" sz="120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if I go and prepare a place for you, I will come again, and receive you unto myself; that where I am, </a:t>
            </a:r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there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ye may be also.</a:t>
            </a:r>
          </a:p>
          <a:p>
            <a:endParaRPr lang="en-US" sz="120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F170C-1E83-41EA-A175-4FF908C5A81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836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Rev 14:13 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I heard a voice from heaven saying unto me, Write, Blessed </a:t>
            </a:r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are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dead which die in the Lord from henceforth: Yea, </a:t>
            </a:r>
            <a:r>
              <a:rPr lang="en-US" sz="120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saith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Spirit, </a:t>
            </a:r>
            <a:r>
              <a:rPr lang="en-US" sz="1200" i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that they may rest from their </a:t>
            </a:r>
            <a:r>
              <a:rPr lang="en-US" sz="1200" i="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labours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 and their works do follow them.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Rev 7:15 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Therefore are they before the throne of God, </a:t>
            </a:r>
            <a:r>
              <a:rPr lang="en-US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serve him day and night in his temple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and he that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sitteth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on the throne shall dwell among them.</a:t>
            </a:r>
          </a:p>
          <a:p>
            <a:r>
              <a:rPr lang="en-US" sz="1200" b="1" kern="12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Rev 22:3 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there shall be no more curse: but the throne of God and of the Lamb shall be in it; </a:t>
            </a:r>
            <a:r>
              <a:rPr lang="en-US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his servants shall serve him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2Pe 3:13 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Nevertheless we, according to his promise, look for new heavens and a new earth, </a:t>
            </a:r>
            <a:r>
              <a:rPr lang="en-US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wherein </a:t>
            </a:r>
            <a:r>
              <a:rPr lang="en-US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dwelleth</a:t>
            </a:r>
            <a:r>
              <a:rPr lang="en-US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righteousness.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2Sa 12:22-23 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he said, While the child was yet alive, I fasted and wept: for I said, Who can tell </a:t>
            </a:r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whether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GOD will be gracious to me, that the child may live?  (23)  But now he is dead, wherefore should I fast? can I bring him back again? </a:t>
            </a:r>
            <a:r>
              <a:rPr lang="en-US" sz="1200" i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 shall go to him, but he shall not return to me.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Rev 3:5 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 that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overcometh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the same shall be clothed in white raiment; and I will not blot out his name out of the </a:t>
            </a:r>
            <a:r>
              <a:rPr lang="en-US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book of life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but I will confess his name before my Father, and before his angels.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Rev 21:27 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there shall in no wise enter into it any thing that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defileth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neither </a:t>
            </a:r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whatsoever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worketh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abomination, or </a:t>
            </a:r>
            <a:r>
              <a:rPr lang="en-US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maketh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lie: but they which are written in the </a:t>
            </a:r>
            <a:r>
              <a:rPr lang="en-US" sz="1200" i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Lamb's book of life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en-US" sz="120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F170C-1E83-41EA-A175-4FF908C5A81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0732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Luk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20:36  </a:t>
            </a:r>
            <a:r>
              <a:rPr lang="en-US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Neither can they die any more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for they are equal unto the angels; and are the children of God, being the children of the resurrection.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Mat 22:30 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in the resurrection they </a:t>
            </a:r>
            <a:r>
              <a:rPr lang="en-US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neither marry, nor are given in marriage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but are as the angels of God in heaven.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Rev 7:17 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the Lamb which is in the midst of the throne shall feed them, and shall lead them unto living fountains of waters: and </a:t>
            </a:r>
            <a:r>
              <a:rPr lang="en-US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God shall wipe away all tears from their eyes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Mat 25:46 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these shall go away into everlasting punishment: but the righteous into </a:t>
            </a:r>
            <a:r>
              <a:rPr lang="en-US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life eternal.</a:t>
            </a:r>
          </a:p>
          <a:p>
            <a:endParaRPr lang="en-US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Rev 22:5 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there shall be no night there; and they need no candle, neither light of the sun; for the Lord God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giveth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them light: and they shall reign </a:t>
            </a:r>
            <a:r>
              <a:rPr lang="en-US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ever and ever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F170C-1E83-41EA-A175-4FF908C5A81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6995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Rev 22:15  </a:t>
            </a:r>
            <a:r>
              <a:rPr lang="en-US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without </a:t>
            </a:r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are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dogs, and sorcerers, and whoremongers, and murderers, and idolaters, and whosoever </a:t>
            </a:r>
            <a:r>
              <a:rPr lang="en-US" sz="120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loveth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en-US" sz="120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maketh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lie.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Rev 21:27 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there </a:t>
            </a:r>
            <a:r>
              <a:rPr lang="en-US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shall in no wise enter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into it any thing that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defileth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neither </a:t>
            </a:r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whatsoever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worketh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abomination, or </a:t>
            </a:r>
            <a:r>
              <a:rPr lang="en-US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maketh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lie: but they which are written in the Lamb's book of life.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Rev 20:15 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whosoever was </a:t>
            </a:r>
            <a:r>
              <a:rPr lang="en-US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 found written in the book of life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was cast into the lake of fire.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F170C-1E83-41EA-A175-4FF908C5A81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4704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Good news – 1 Cor. 6:11; Acts 22:16; Rev. </a:t>
            </a:r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7:14; 1 Pet 3:20-21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F170C-1E83-41EA-A175-4FF908C5A81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593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ECCD4AD-83F7-45E9-B458-B1D0629CD3FC}" type="datetimeFigureOut">
              <a:rPr lang="en-US" smtClean="0"/>
              <a:t>3/3/2013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77B14BC-6C50-4232-AEB8-74E5F9C6A82E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CD4AD-83F7-45E9-B458-B1D0629CD3FC}" type="datetimeFigureOut">
              <a:rPr lang="en-US" smtClean="0"/>
              <a:t>3/3/2013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B14BC-6C50-4232-AEB8-74E5F9C6A8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CD4AD-83F7-45E9-B458-B1D0629CD3FC}" type="datetimeFigureOut">
              <a:rPr lang="en-US" smtClean="0"/>
              <a:t>3/3/2013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B14BC-6C50-4232-AEB8-74E5F9C6A8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CD4AD-83F7-45E9-B458-B1D0629CD3FC}" type="datetimeFigureOut">
              <a:rPr lang="en-US" smtClean="0"/>
              <a:t>3/3/2013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B14BC-6C50-4232-AEB8-74E5F9C6A8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CD4AD-83F7-45E9-B458-B1D0629CD3FC}" type="datetimeFigureOut">
              <a:rPr lang="en-US" smtClean="0"/>
              <a:t>3/3/2013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B14BC-6C50-4232-AEB8-74E5F9C6A8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CD4AD-83F7-45E9-B458-B1D0629CD3FC}" type="datetimeFigureOut">
              <a:rPr lang="en-US" smtClean="0"/>
              <a:t>3/3/2013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B14BC-6C50-4232-AEB8-74E5F9C6A82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CD4AD-83F7-45E9-B458-B1D0629CD3FC}" type="datetimeFigureOut">
              <a:rPr lang="en-US" smtClean="0"/>
              <a:t>3/3/2013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B14BC-6C50-4232-AEB8-74E5F9C6A8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CD4AD-83F7-45E9-B458-B1D0629CD3FC}" type="datetimeFigureOut">
              <a:rPr lang="en-US" smtClean="0"/>
              <a:t>3/3/2013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B14BC-6C50-4232-AEB8-74E5F9C6A8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CD4AD-83F7-45E9-B458-B1D0629CD3FC}" type="datetimeFigureOut">
              <a:rPr lang="en-US" smtClean="0"/>
              <a:t>3/3/2013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B14BC-6C50-4232-AEB8-74E5F9C6A8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CD4AD-83F7-45E9-B458-B1D0629CD3FC}" type="datetimeFigureOut">
              <a:rPr lang="en-US" smtClean="0"/>
              <a:t>3/3/2013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B14BC-6C50-4232-AEB8-74E5F9C6A82E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CD4AD-83F7-45E9-B458-B1D0629CD3FC}" type="datetimeFigureOut">
              <a:rPr lang="en-US" smtClean="0"/>
              <a:t>3/3/2013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B14BC-6C50-4232-AEB8-74E5F9C6A8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ECCD4AD-83F7-45E9-B458-B1D0629CD3FC}" type="datetimeFigureOut">
              <a:rPr lang="en-US" smtClean="0"/>
              <a:t>3/3/2013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77B14BC-6C50-4232-AEB8-74E5F9C6A82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u"/>
  </p:transition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2.jpg"/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12" Type="http://schemas.openxmlformats.org/officeDocument/2006/relationships/image" Target="../media/image11.jp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11" Type="http://schemas.openxmlformats.org/officeDocument/2006/relationships/image" Target="../media/image10.jpg"/><Relationship Id="rId5" Type="http://schemas.openxmlformats.org/officeDocument/2006/relationships/image" Target="../media/image4.jpg"/><Relationship Id="rId15" Type="http://schemas.openxmlformats.org/officeDocument/2006/relationships/image" Target="../media/image14.jp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8.jpg"/><Relationship Id="rId14" Type="http://schemas.openxmlformats.org/officeDocument/2006/relationships/image" Target="../media/image13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8200" y="2286000"/>
            <a:ext cx="3505199" cy="2701724"/>
          </a:xfrm>
        </p:spPr>
        <p:txBody>
          <a:bodyPr anchor="t">
            <a:noAutofit/>
          </a:bodyPr>
          <a:lstStyle/>
          <a:p>
            <a:pPr algn="ctr"/>
            <a:r>
              <a:rPr lang="en-US" sz="4000" dirty="0"/>
              <a:t>What Heaven is and what Heaven is not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400" y="5410200"/>
            <a:ext cx="3309803" cy="609600"/>
          </a:xfrm>
        </p:spPr>
        <p:txBody>
          <a:bodyPr>
            <a:noAutofit/>
          </a:bodyPr>
          <a:lstStyle/>
          <a:p>
            <a:r>
              <a:rPr lang="en-US" sz="3600" dirty="0"/>
              <a:t>Heb. 11:13-16</a:t>
            </a:r>
          </a:p>
        </p:txBody>
      </p:sp>
    </p:spTree>
    <p:extLst>
      <p:ext uri="{BB962C8B-B14F-4D97-AF65-F5344CB8AC3E}">
        <p14:creationId xmlns:p14="http://schemas.microsoft.com/office/powerpoint/2010/main" val="40546293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7024744" cy="1143000"/>
          </a:xfrm>
        </p:spPr>
        <p:txBody>
          <a:bodyPr>
            <a:normAutofit/>
          </a:bodyPr>
          <a:lstStyle/>
          <a:p>
            <a:pPr lvl="0"/>
            <a:r>
              <a:rPr lang="en-US" sz="6000" dirty="0"/>
              <a:t>Heaven is: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057400"/>
            <a:ext cx="6754009" cy="3775229"/>
          </a:xfrm>
        </p:spPr>
        <p:txBody>
          <a:bodyPr/>
          <a:lstStyle/>
          <a:p>
            <a:r>
              <a:rPr lang="en-US" sz="3200" dirty="0" smtClean="0"/>
              <a:t>Described - </a:t>
            </a:r>
            <a:r>
              <a:rPr lang="en-US" sz="3200" dirty="0"/>
              <a:t>Rev. 21:2, 9-21; </a:t>
            </a:r>
            <a:r>
              <a:rPr lang="en-US" sz="3200" dirty="0" smtClean="0"/>
              <a:t>22:1-2</a:t>
            </a:r>
          </a:p>
          <a:p>
            <a:pPr lvl="1"/>
            <a:r>
              <a:rPr lang="en-US" sz="2800" dirty="0"/>
              <a:t>(symbolically in terms we can understand</a:t>
            </a:r>
            <a:r>
              <a:rPr lang="en-US" sz="28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122234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678" y="296714"/>
            <a:ext cx="1676400" cy="198563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7078" y="304799"/>
            <a:ext cx="1619250" cy="197755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7272" y="296714"/>
            <a:ext cx="1731947" cy="198563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9219" y="296714"/>
            <a:ext cx="1885904" cy="198563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0809" y="304800"/>
            <a:ext cx="1794592" cy="197755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40" y="2282353"/>
            <a:ext cx="1670538" cy="17907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5355" y="2282353"/>
            <a:ext cx="1630973" cy="179915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7272" y="2301318"/>
            <a:ext cx="1731947" cy="181397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7532" y="2282352"/>
            <a:ext cx="1837591" cy="179915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5124" y="2282352"/>
            <a:ext cx="1850278" cy="179070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40" y="4073053"/>
            <a:ext cx="1658815" cy="179434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7078" y="4115295"/>
            <a:ext cx="1630194" cy="179085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7271" y="4116674"/>
            <a:ext cx="1731947" cy="175072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6839" y="4116674"/>
            <a:ext cx="1808283" cy="1789475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457200" y="1814425"/>
            <a:ext cx="914400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Jasper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969060" y="1814425"/>
            <a:ext cx="1303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Pure Gold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733800" y="1814425"/>
            <a:ext cx="1152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sapphire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346157" y="1754435"/>
            <a:ext cx="1552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chalcedony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451283" y="1898645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emerald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57279" y="3586316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 sard</a:t>
            </a:r>
            <a:r>
              <a:rPr lang="en-US" dirty="0" smtClean="0">
                <a:solidFill>
                  <a:schemeClr val="bg1"/>
                </a:solidFill>
              </a:rPr>
              <a:t>onyx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152603" y="3555886"/>
            <a:ext cx="93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sardius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664352" y="3703721"/>
            <a:ext cx="1229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chrysolite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638800" y="3740552"/>
            <a:ext cx="731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beryl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467600" y="3740552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topaz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46540" y="5504820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chrys·o·prase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133600" y="5536817"/>
            <a:ext cx="944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jacinth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733800" y="5689486"/>
            <a:ext cx="1220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amethyst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548131" y="5543133"/>
            <a:ext cx="854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pearls</a:t>
            </a:r>
          </a:p>
        </p:txBody>
      </p:sp>
    </p:spTree>
    <p:extLst>
      <p:ext uri="{BB962C8B-B14F-4D97-AF65-F5344CB8AC3E}">
        <p14:creationId xmlns:p14="http://schemas.microsoft.com/office/powerpoint/2010/main" val="23508266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7024744" cy="11430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Heaven is: 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057400"/>
            <a:ext cx="6754009" cy="3775229"/>
          </a:xfrm>
        </p:spPr>
        <p:txBody>
          <a:bodyPr/>
          <a:lstStyle/>
          <a:p>
            <a:r>
              <a:rPr lang="en-US" sz="3200" dirty="0" smtClean="0"/>
              <a:t>Described - Rev. 21:2, 9-21; 22:1-2</a:t>
            </a:r>
          </a:p>
          <a:p>
            <a:r>
              <a:rPr lang="en-US" sz="3200" dirty="0" smtClean="0"/>
              <a:t>The abode of God – John 14:2-3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844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7024744" cy="8382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Heaven is: 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924800" cy="5410200"/>
          </a:xfrm>
        </p:spPr>
        <p:txBody>
          <a:bodyPr>
            <a:no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2800" dirty="0" smtClean="0"/>
              <a:t>A place of:</a:t>
            </a:r>
          </a:p>
          <a:p>
            <a:pPr lvl="1"/>
            <a:r>
              <a:rPr lang="en-US" sz="2800" dirty="0" smtClean="0"/>
              <a:t>Rest – Heb. 4:9-11; Rev. 14:13</a:t>
            </a:r>
          </a:p>
          <a:p>
            <a:pPr lvl="1"/>
            <a:r>
              <a:rPr lang="en-US" sz="2800" dirty="0" smtClean="0"/>
              <a:t>Peace – Luke 16:19-22</a:t>
            </a:r>
          </a:p>
          <a:p>
            <a:pPr lvl="1"/>
            <a:r>
              <a:rPr lang="en-US" sz="2800" dirty="0" smtClean="0"/>
              <a:t>Service – Rev. 7:15; 22:3</a:t>
            </a:r>
          </a:p>
          <a:p>
            <a:pPr lvl="1"/>
            <a:r>
              <a:rPr lang="en-US" sz="2800" dirty="0"/>
              <a:t>Righteousness – 2 Pet. 3:13</a:t>
            </a:r>
          </a:p>
          <a:p>
            <a:pPr lvl="1"/>
            <a:r>
              <a:rPr lang="en-US" sz="2800" dirty="0"/>
              <a:t>Reward – Mt. 5:11-12</a:t>
            </a:r>
          </a:p>
          <a:p>
            <a:pPr lvl="1"/>
            <a:r>
              <a:rPr lang="en-US" sz="2800" dirty="0"/>
              <a:t>Many mansions – John 14:2-3</a:t>
            </a:r>
          </a:p>
          <a:p>
            <a:pPr lvl="1"/>
            <a:r>
              <a:rPr lang="en-US" sz="2800" dirty="0"/>
              <a:t>For the Innocent and obedient – Mt. 18:1-3; 2 Sam. 12:23; Heb. 5:8-9</a:t>
            </a:r>
          </a:p>
          <a:p>
            <a:pPr lvl="1"/>
            <a:r>
              <a:rPr lang="en-US" sz="2800" dirty="0"/>
              <a:t>For those found in the Book of Life – Rev. 3:5; </a:t>
            </a:r>
            <a:r>
              <a:rPr lang="en-US" sz="2800" dirty="0" smtClean="0"/>
              <a:t>21:27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971215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7024744" cy="11430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Heaven is: 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05000"/>
            <a:ext cx="6754009" cy="3927629"/>
          </a:xfrm>
        </p:spPr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3600" dirty="0"/>
              <a:t>A place </a:t>
            </a:r>
            <a:r>
              <a:rPr lang="en-US" sz="3600" b="1" i="1" u="sng" dirty="0"/>
              <a:t>without</a:t>
            </a:r>
            <a:r>
              <a:rPr lang="en-US" sz="3600" dirty="0"/>
              <a:t>:</a:t>
            </a:r>
          </a:p>
          <a:p>
            <a:pPr lvl="1"/>
            <a:r>
              <a:rPr lang="en-US" sz="3600" dirty="0"/>
              <a:t>Death – Luke 20:36</a:t>
            </a:r>
          </a:p>
          <a:p>
            <a:pPr lvl="1"/>
            <a:r>
              <a:rPr lang="en-US" sz="3600" dirty="0"/>
              <a:t>Marriage – Mt. 22:30</a:t>
            </a:r>
          </a:p>
          <a:p>
            <a:pPr lvl="1"/>
            <a:r>
              <a:rPr lang="en-US" sz="3600" dirty="0"/>
              <a:t>Sorrow – Rev. 7:17</a:t>
            </a:r>
          </a:p>
          <a:p>
            <a:pPr lvl="1"/>
            <a:r>
              <a:rPr lang="en-US" sz="3600" dirty="0"/>
              <a:t>End – Mt. 25:46; Rev. 22:5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7363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7024744" cy="1143000"/>
          </a:xfrm>
        </p:spPr>
        <p:txBody>
          <a:bodyPr>
            <a:normAutofit/>
          </a:bodyPr>
          <a:lstStyle/>
          <a:p>
            <a:pPr lvl="0"/>
            <a:r>
              <a:rPr lang="en-US" sz="6000" dirty="0"/>
              <a:t>Heaven is </a:t>
            </a:r>
            <a:r>
              <a:rPr lang="en-US" sz="60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</a:t>
            </a:r>
            <a:r>
              <a:rPr lang="en-US" sz="6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60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590800"/>
            <a:ext cx="7391400" cy="2514600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3600" dirty="0"/>
              <a:t>A golf course, shopping mall, full of 70 virgins, eternal avenue for your favorite </a:t>
            </a:r>
            <a:r>
              <a:rPr lang="en-US" sz="3600" dirty="0" smtClean="0"/>
              <a:t>hobby/entertainment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23412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7024744" cy="1143000"/>
          </a:xfrm>
        </p:spPr>
        <p:txBody>
          <a:bodyPr>
            <a:normAutofit/>
          </a:bodyPr>
          <a:lstStyle/>
          <a:p>
            <a:r>
              <a:rPr lang="en-US" sz="6000" dirty="0"/>
              <a:t>Heaven is </a:t>
            </a:r>
            <a:r>
              <a:rPr lang="en-US" sz="60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not: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6922" y="1643270"/>
            <a:ext cx="7639878" cy="4833730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A place for:</a:t>
            </a:r>
          </a:p>
          <a:p>
            <a:pPr lvl="1"/>
            <a:r>
              <a:rPr lang="en-US" sz="3200" dirty="0"/>
              <a:t>Wicked people – Rev. 22:15</a:t>
            </a:r>
          </a:p>
          <a:p>
            <a:pPr lvl="1"/>
            <a:r>
              <a:rPr lang="en-US" sz="3200" dirty="0"/>
              <a:t>Abominable and defiled – Rev. </a:t>
            </a:r>
            <a:r>
              <a:rPr lang="en-US" sz="3200" dirty="0" smtClean="0"/>
              <a:t>21:27</a:t>
            </a:r>
            <a:endParaRPr lang="en-US" sz="3200" dirty="0"/>
          </a:p>
          <a:p>
            <a:pPr lvl="1"/>
            <a:r>
              <a:rPr lang="en-US" sz="3200" dirty="0"/>
              <a:t>The unrighteous – 1 Cor. 6:9-10</a:t>
            </a:r>
          </a:p>
          <a:p>
            <a:pPr lvl="1"/>
            <a:r>
              <a:rPr lang="en-US" sz="3200" dirty="0"/>
              <a:t>The workers of the flesh – Gal. 5: 19-21</a:t>
            </a:r>
          </a:p>
          <a:p>
            <a:pPr lvl="1"/>
            <a:r>
              <a:rPr lang="en-US" sz="3200" dirty="0"/>
              <a:t>Those who are </a:t>
            </a:r>
            <a:r>
              <a:rPr lang="en-US" sz="32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</a:t>
            </a:r>
            <a:r>
              <a:rPr lang="en-US" sz="3200" dirty="0"/>
              <a:t> in the Book of Life – Rev. 13:7-8; </a:t>
            </a:r>
            <a:r>
              <a:rPr lang="en-US" sz="3200" dirty="0" smtClean="0"/>
              <a:t> </a:t>
            </a:r>
            <a:r>
              <a:rPr lang="en-US" sz="3200" dirty="0"/>
              <a:t>20:15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6341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Lord’s Invitation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617954"/>
      </p:ext>
    </p:extLst>
  </p:cSld>
  <p:clrMapOvr>
    <a:masterClrMapping/>
  </p:clrMapOvr>
  <p:transition spd="slow"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178</TotalTime>
  <Words>1046</Words>
  <Application>Microsoft Office PowerPoint</Application>
  <PresentationFormat>On-screen Show (4:3)</PresentationFormat>
  <Paragraphs>96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Austin</vt:lpstr>
      <vt:lpstr>What Heaven is and what Heaven is not </vt:lpstr>
      <vt:lpstr>Heaven is: </vt:lpstr>
      <vt:lpstr>PowerPoint Presentation</vt:lpstr>
      <vt:lpstr>Heaven is: </vt:lpstr>
      <vt:lpstr>Heaven is: </vt:lpstr>
      <vt:lpstr>Heaven is: </vt:lpstr>
      <vt:lpstr>Heaven is not:</vt:lpstr>
      <vt:lpstr>Heaven is not:</vt:lpstr>
      <vt:lpstr>The Lord’s Invitation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Heaven is and what Heaven is not </dc:title>
  <dc:creator> </dc:creator>
  <cp:lastModifiedBy>Guest</cp:lastModifiedBy>
  <cp:revision>12</cp:revision>
  <dcterms:created xsi:type="dcterms:W3CDTF">2013-03-01T00:09:53Z</dcterms:created>
  <dcterms:modified xsi:type="dcterms:W3CDTF">2013-03-03T15:01:26Z</dcterms:modified>
</cp:coreProperties>
</file>