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6" r:id="rId3"/>
    <p:sldId id="257" r:id="rId4"/>
    <p:sldId id="258" r:id="rId5"/>
    <p:sldId id="259" r:id="rId6"/>
    <p:sldId id="261" r:id="rId7"/>
    <p:sldId id="262" r:id="rId8"/>
    <p:sldId id="264" r:id="rId9"/>
    <p:sldId id="265" r:id="rId10"/>
    <p:sldId id="266" r:id="rId11"/>
    <p:sldId id="267" r:id="rId12"/>
    <p:sldId id="268" r:id="rId13"/>
    <p:sldId id="269" r:id="rId14"/>
    <p:sldId id="270" r:id="rId15"/>
  </p:sldIdLst>
  <p:sldSz cx="14630400" cy="9144000"/>
  <p:notesSz cx="6858000" cy="9144000"/>
  <p:defaultTextStyle>
    <a:defPPr>
      <a:defRPr lang="en-US"/>
    </a:defPPr>
    <a:lvl1pPr marL="0" algn="l" defTabSz="1358524" rtl="0" eaLnBrk="1" latinLnBrk="0" hangingPunct="1">
      <a:defRPr sz="2700" kern="1200">
        <a:solidFill>
          <a:schemeClr val="tx1"/>
        </a:solidFill>
        <a:latin typeface="+mn-lt"/>
        <a:ea typeface="+mn-ea"/>
        <a:cs typeface="+mn-cs"/>
      </a:defRPr>
    </a:lvl1pPr>
    <a:lvl2pPr marL="679262" algn="l" defTabSz="1358524" rtl="0" eaLnBrk="1" latinLnBrk="0" hangingPunct="1">
      <a:defRPr sz="2700" kern="1200">
        <a:solidFill>
          <a:schemeClr val="tx1"/>
        </a:solidFill>
        <a:latin typeface="+mn-lt"/>
        <a:ea typeface="+mn-ea"/>
        <a:cs typeface="+mn-cs"/>
      </a:defRPr>
    </a:lvl2pPr>
    <a:lvl3pPr marL="1358524" algn="l" defTabSz="1358524" rtl="0" eaLnBrk="1" latinLnBrk="0" hangingPunct="1">
      <a:defRPr sz="2700" kern="1200">
        <a:solidFill>
          <a:schemeClr val="tx1"/>
        </a:solidFill>
        <a:latin typeface="+mn-lt"/>
        <a:ea typeface="+mn-ea"/>
        <a:cs typeface="+mn-cs"/>
      </a:defRPr>
    </a:lvl3pPr>
    <a:lvl4pPr marL="2037786" algn="l" defTabSz="1358524" rtl="0" eaLnBrk="1" latinLnBrk="0" hangingPunct="1">
      <a:defRPr sz="2700" kern="1200">
        <a:solidFill>
          <a:schemeClr val="tx1"/>
        </a:solidFill>
        <a:latin typeface="+mn-lt"/>
        <a:ea typeface="+mn-ea"/>
        <a:cs typeface="+mn-cs"/>
      </a:defRPr>
    </a:lvl4pPr>
    <a:lvl5pPr marL="2717048" algn="l" defTabSz="1358524" rtl="0" eaLnBrk="1" latinLnBrk="0" hangingPunct="1">
      <a:defRPr sz="2700" kern="1200">
        <a:solidFill>
          <a:schemeClr val="tx1"/>
        </a:solidFill>
        <a:latin typeface="+mn-lt"/>
        <a:ea typeface="+mn-ea"/>
        <a:cs typeface="+mn-cs"/>
      </a:defRPr>
    </a:lvl5pPr>
    <a:lvl6pPr marL="3396310" algn="l" defTabSz="1358524" rtl="0" eaLnBrk="1" latinLnBrk="0" hangingPunct="1">
      <a:defRPr sz="2700" kern="1200">
        <a:solidFill>
          <a:schemeClr val="tx1"/>
        </a:solidFill>
        <a:latin typeface="+mn-lt"/>
        <a:ea typeface="+mn-ea"/>
        <a:cs typeface="+mn-cs"/>
      </a:defRPr>
    </a:lvl6pPr>
    <a:lvl7pPr marL="4075572" algn="l" defTabSz="1358524" rtl="0" eaLnBrk="1" latinLnBrk="0" hangingPunct="1">
      <a:defRPr sz="2700" kern="1200">
        <a:solidFill>
          <a:schemeClr val="tx1"/>
        </a:solidFill>
        <a:latin typeface="+mn-lt"/>
        <a:ea typeface="+mn-ea"/>
        <a:cs typeface="+mn-cs"/>
      </a:defRPr>
    </a:lvl7pPr>
    <a:lvl8pPr marL="4754834" algn="l" defTabSz="1358524" rtl="0" eaLnBrk="1" latinLnBrk="0" hangingPunct="1">
      <a:defRPr sz="2700" kern="1200">
        <a:solidFill>
          <a:schemeClr val="tx1"/>
        </a:solidFill>
        <a:latin typeface="+mn-lt"/>
        <a:ea typeface="+mn-ea"/>
        <a:cs typeface="+mn-cs"/>
      </a:defRPr>
    </a:lvl8pPr>
    <a:lvl9pPr marL="5434096" algn="l" defTabSz="1358524" rtl="0" eaLnBrk="1" latinLnBrk="0" hangingPunct="1">
      <a:defRPr sz="2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8" d="100"/>
          <a:sy n="48" d="100"/>
        </p:scale>
        <p:origin x="-570" y="-96"/>
      </p:cViewPr>
      <p:guideLst>
        <p:guide orient="horz" pos="2880"/>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840568"/>
            <a:ext cx="1243584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5181600"/>
            <a:ext cx="10241280" cy="2336800"/>
          </a:xfrm>
        </p:spPr>
        <p:txBody>
          <a:bodyPr/>
          <a:lstStyle>
            <a:lvl1pPr marL="0" indent="0" algn="ctr">
              <a:buNone/>
              <a:defRPr>
                <a:solidFill>
                  <a:schemeClr val="tx1">
                    <a:tint val="75000"/>
                  </a:schemeClr>
                </a:solidFill>
              </a:defRPr>
            </a:lvl1pPr>
            <a:lvl2pPr marL="679262" indent="0" algn="ctr">
              <a:buNone/>
              <a:defRPr>
                <a:solidFill>
                  <a:schemeClr val="tx1">
                    <a:tint val="75000"/>
                  </a:schemeClr>
                </a:solidFill>
              </a:defRPr>
            </a:lvl2pPr>
            <a:lvl3pPr marL="1358524" indent="0" algn="ctr">
              <a:buNone/>
              <a:defRPr>
                <a:solidFill>
                  <a:schemeClr val="tx1">
                    <a:tint val="75000"/>
                  </a:schemeClr>
                </a:solidFill>
              </a:defRPr>
            </a:lvl3pPr>
            <a:lvl4pPr marL="2037786" indent="0" algn="ctr">
              <a:buNone/>
              <a:defRPr>
                <a:solidFill>
                  <a:schemeClr val="tx1">
                    <a:tint val="75000"/>
                  </a:schemeClr>
                </a:solidFill>
              </a:defRPr>
            </a:lvl4pPr>
            <a:lvl5pPr marL="2717048" indent="0" algn="ctr">
              <a:buNone/>
              <a:defRPr>
                <a:solidFill>
                  <a:schemeClr val="tx1">
                    <a:tint val="75000"/>
                  </a:schemeClr>
                </a:solidFill>
              </a:defRPr>
            </a:lvl5pPr>
            <a:lvl6pPr marL="3396310" indent="0" algn="ctr">
              <a:buNone/>
              <a:defRPr>
                <a:solidFill>
                  <a:schemeClr val="tx1">
                    <a:tint val="75000"/>
                  </a:schemeClr>
                </a:solidFill>
              </a:defRPr>
            </a:lvl6pPr>
            <a:lvl7pPr marL="4075572" indent="0" algn="ctr">
              <a:buNone/>
              <a:defRPr>
                <a:solidFill>
                  <a:schemeClr val="tx1">
                    <a:tint val="75000"/>
                  </a:schemeClr>
                </a:solidFill>
              </a:defRPr>
            </a:lvl7pPr>
            <a:lvl8pPr marL="4754834" indent="0" algn="ctr">
              <a:buNone/>
              <a:defRPr>
                <a:solidFill>
                  <a:schemeClr val="tx1">
                    <a:tint val="75000"/>
                  </a:schemeClr>
                </a:solidFill>
              </a:defRPr>
            </a:lvl8pPr>
            <a:lvl9pPr marL="543409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1E09D7-2359-46C5-940B-1442EF9B5046}" type="datetimeFigureOut">
              <a:rPr lang="en-US" smtClean="0"/>
              <a:t>6/22/2013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66FC04-45CA-4E37-8928-DB23FEBB271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1E09D7-2359-46C5-940B-1442EF9B5046}" type="datetimeFigureOut">
              <a:rPr lang="en-US" smtClean="0"/>
              <a:t>6/22/2013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66FC04-45CA-4E37-8928-DB23FEBB271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488951"/>
            <a:ext cx="5265421"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488951"/>
            <a:ext cx="15557499"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1E09D7-2359-46C5-940B-1442EF9B5046}" type="datetimeFigureOut">
              <a:rPr lang="en-US" smtClean="0"/>
              <a:t>6/22/2013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66FC04-45CA-4E37-8928-DB23FEBB271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1E09D7-2359-46C5-940B-1442EF9B5046}" type="datetimeFigureOut">
              <a:rPr lang="en-US" smtClean="0"/>
              <a:t>6/22/2013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66FC04-45CA-4E37-8928-DB23FEBB271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875867"/>
            <a:ext cx="12435840" cy="1816100"/>
          </a:xfrm>
        </p:spPr>
        <p:txBody>
          <a:bodyPr anchor="t"/>
          <a:lstStyle>
            <a:lvl1pPr algn="l">
              <a:defRPr sz="59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875618"/>
            <a:ext cx="12435840" cy="2000249"/>
          </a:xfrm>
        </p:spPr>
        <p:txBody>
          <a:bodyPr anchor="b"/>
          <a:lstStyle>
            <a:lvl1pPr marL="0" indent="0">
              <a:buNone/>
              <a:defRPr sz="3000">
                <a:solidFill>
                  <a:schemeClr val="tx1">
                    <a:tint val="75000"/>
                  </a:schemeClr>
                </a:solidFill>
              </a:defRPr>
            </a:lvl1pPr>
            <a:lvl2pPr marL="679262" indent="0">
              <a:buNone/>
              <a:defRPr sz="2700">
                <a:solidFill>
                  <a:schemeClr val="tx1">
                    <a:tint val="75000"/>
                  </a:schemeClr>
                </a:solidFill>
              </a:defRPr>
            </a:lvl2pPr>
            <a:lvl3pPr marL="1358524" indent="0">
              <a:buNone/>
              <a:defRPr sz="2400">
                <a:solidFill>
                  <a:schemeClr val="tx1">
                    <a:tint val="75000"/>
                  </a:schemeClr>
                </a:solidFill>
              </a:defRPr>
            </a:lvl3pPr>
            <a:lvl4pPr marL="2037786" indent="0">
              <a:buNone/>
              <a:defRPr sz="2100">
                <a:solidFill>
                  <a:schemeClr val="tx1">
                    <a:tint val="75000"/>
                  </a:schemeClr>
                </a:solidFill>
              </a:defRPr>
            </a:lvl4pPr>
            <a:lvl5pPr marL="2717048" indent="0">
              <a:buNone/>
              <a:defRPr sz="2100">
                <a:solidFill>
                  <a:schemeClr val="tx1">
                    <a:tint val="75000"/>
                  </a:schemeClr>
                </a:solidFill>
              </a:defRPr>
            </a:lvl5pPr>
            <a:lvl6pPr marL="3396310" indent="0">
              <a:buNone/>
              <a:defRPr sz="2100">
                <a:solidFill>
                  <a:schemeClr val="tx1">
                    <a:tint val="75000"/>
                  </a:schemeClr>
                </a:solidFill>
              </a:defRPr>
            </a:lvl6pPr>
            <a:lvl7pPr marL="4075572" indent="0">
              <a:buNone/>
              <a:defRPr sz="2100">
                <a:solidFill>
                  <a:schemeClr val="tx1">
                    <a:tint val="75000"/>
                  </a:schemeClr>
                </a:solidFill>
              </a:defRPr>
            </a:lvl7pPr>
            <a:lvl8pPr marL="4754834" indent="0">
              <a:buNone/>
              <a:defRPr sz="2100">
                <a:solidFill>
                  <a:schemeClr val="tx1">
                    <a:tint val="75000"/>
                  </a:schemeClr>
                </a:solidFill>
              </a:defRPr>
            </a:lvl8pPr>
            <a:lvl9pPr marL="5434096" indent="0">
              <a:buNone/>
              <a:defRPr sz="21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1E09D7-2359-46C5-940B-1442EF9B5046}" type="datetimeFigureOut">
              <a:rPr lang="en-US" smtClean="0"/>
              <a:t>6/22/2013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66FC04-45CA-4E37-8928-DB23FEBB271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844800"/>
            <a:ext cx="10411459" cy="8045451"/>
          </a:xfrm>
        </p:spPr>
        <p:txBody>
          <a:bodyPr/>
          <a:lstStyle>
            <a:lvl1pPr>
              <a:defRPr sz="4200"/>
            </a:lvl1pPr>
            <a:lvl2pPr>
              <a:defRPr sz="3600"/>
            </a:lvl2pPr>
            <a:lvl3pPr>
              <a:defRPr sz="30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844800"/>
            <a:ext cx="10411461" cy="8045451"/>
          </a:xfrm>
        </p:spPr>
        <p:txBody>
          <a:bodyPr/>
          <a:lstStyle>
            <a:lvl1pPr>
              <a:defRPr sz="4200"/>
            </a:lvl1pPr>
            <a:lvl2pPr>
              <a:defRPr sz="3600"/>
            </a:lvl2pPr>
            <a:lvl3pPr>
              <a:defRPr sz="30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1E09D7-2359-46C5-940B-1442EF9B5046}" type="datetimeFigureOut">
              <a:rPr lang="en-US" smtClean="0"/>
              <a:t>6/22/2013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66FC04-45CA-4E37-8928-DB23FEBB271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66184"/>
            <a:ext cx="1316736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2046817"/>
            <a:ext cx="6464301" cy="853016"/>
          </a:xfrm>
        </p:spPr>
        <p:txBody>
          <a:bodyPr anchor="b"/>
          <a:lstStyle>
            <a:lvl1pPr marL="0" indent="0">
              <a:buNone/>
              <a:defRPr sz="3600" b="1"/>
            </a:lvl1pPr>
            <a:lvl2pPr marL="679262" indent="0">
              <a:buNone/>
              <a:defRPr sz="3000" b="1"/>
            </a:lvl2pPr>
            <a:lvl3pPr marL="1358524" indent="0">
              <a:buNone/>
              <a:defRPr sz="2700" b="1"/>
            </a:lvl3pPr>
            <a:lvl4pPr marL="2037786" indent="0">
              <a:buNone/>
              <a:defRPr sz="2400" b="1"/>
            </a:lvl4pPr>
            <a:lvl5pPr marL="2717048" indent="0">
              <a:buNone/>
              <a:defRPr sz="2400" b="1"/>
            </a:lvl5pPr>
            <a:lvl6pPr marL="3396310" indent="0">
              <a:buNone/>
              <a:defRPr sz="2400" b="1"/>
            </a:lvl6pPr>
            <a:lvl7pPr marL="4075572" indent="0">
              <a:buNone/>
              <a:defRPr sz="2400" b="1"/>
            </a:lvl7pPr>
            <a:lvl8pPr marL="4754834" indent="0">
              <a:buNone/>
              <a:defRPr sz="2400" b="1"/>
            </a:lvl8pPr>
            <a:lvl9pPr marL="5434096" indent="0">
              <a:buNone/>
              <a:defRPr sz="2400" b="1"/>
            </a:lvl9pPr>
          </a:lstStyle>
          <a:p>
            <a:pPr lvl="0"/>
            <a:r>
              <a:rPr lang="en-US" smtClean="0"/>
              <a:t>Click to edit Master text styles</a:t>
            </a:r>
          </a:p>
        </p:txBody>
      </p:sp>
      <p:sp>
        <p:nvSpPr>
          <p:cNvPr id="4" name="Content Placeholder 3"/>
          <p:cNvSpPr>
            <a:spLocks noGrp="1"/>
          </p:cNvSpPr>
          <p:nvPr>
            <p:ph sz="half" idx="2"/>
          </p:nvPr>
        </p:nvSpPr>
        <p:spPr>
          <a:xfrm>
            <a:off x="731520" y="2899833"/>
            <a:ext cx="6464301" cy="5268384"/>
          </a:xfrm>
        </p:spPr>
        <p:txBody>
          <a:bodyPr/>
          <a:lstStyle>
            <a:lvl1pPr>
              <a:defRPr sz="3600"/>
            </a:lvl1pPr>
            <a:lvl2pPr>
              <a:defRPr sz="30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2046817"/>
            <a:ext cx="6466840" cy="853016"/>
          </a:xfrm>
        </p:spPr>
        <p:txBody>
          <a:bodyPr anchor="b"/>
          <a:lstStyle>
            <a:lvl1pPr marL="0" indent="0">
              <a:buNone/>
              <a:defRPr sz="3600" b="1"/>
            </a:lvl1pPr>
            <a:lvl2pPr marL="679262" indent="0">
              <a:buNone/>
              <a:defRPr sz="3000" b="1"/>
            </a:lvl2pPr>
            <a:lvl3pPr marL="1358524" indent="0">
              <a:buNone/>
              <a:defRPr sz="2700" b="1"/>
            </a:lvl3pPr>
            <a:lvl4pPr marL="2037786" indent="0">
              <a:buNone/>
              <a:defRPr sz="2400" b="1"/>
            </a:lvl4pPr>
            <a:lvl5pPr marL="2717048" indent="0">
              <a:buNone/>
              <a:defRPr sz="2400" b="1"/>
            </a:lvl5pPr>
            <a:lvl6pPr marL="3396310" indent="0">
              <a:buNone/>
              <a:defRPr sz="2400" b="1"/>
            </a:lvl6pPr>
            <a:lvl7pPr marL="4075572" indent="0">
              <a:buNone/>
              <a:defRPr sz="2400" b="1"/>
            </a:lvl7pPr>
            <a:lvl8pPr marL="4754834" indent="0">
              <a:buNone/>
              <a:defRPr sz="2400" b="1"/>
            </a:lvl8pPr>
            <a:lvl9pPr marL="5434096" indent="0">
              <a:buNone/>
              <a:defRPr sz="2400" b="1"/>
            </a:lvl9pPr>
          </a:lstStyle>
          <a:p>
            <a:pPr lvl="0"/>
            <a:r>
              <a:rPr lang="en-US" smtClean="0"/>
              <a:t>Click to edit Master text styles</a:t>
            </a:r>
          </a:p>
        </p:txBody>
      </p:sp>
      <p:sp>
        <p:nvSpPr>
          <p:cNvPr id="6" name="Content Placeholder 5"/>
          <p:cNvSpPr>
            <a:spLocks noGrp="1"/>
          </p:cNvSpPr>
          <p:nvPr>
            <p:ph sz="quarter" idx="4"/>
          </p:nvPr>
        </p:nvSpPr>
        <p:spPr>
          <a:xfrm>
            <a:off x="7432041" y="2899833"/>
            <a:ext cx="6466840" cy="5268384"/>
          </a:xfrm>
        </p:spPr>
        <p:txBody>
          <a:bodyPr/>
          <a:lstStyle>
            <a:lvl1pPr>
              <a:defRPr sz="3600"/>
            </a:lvl1pPr>
            <a:lvl2pPr>
              <a:defRPr sz="30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1E09D7-2359-46C5-940B-1442EF9B5046}" type="datetimeFigureOut">
              <a:rPr lang="en-US" smtClean="0"/>
              <a:t>6/22/2013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66FC04-45CA-4E37-8928-DB23FEBB271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1E09D7-2359-46C5-940B-1442EF9B5046}" type="datetimeFigureOut">
              <a:rPr lang="en-US" smtClean="0"/>
              <a:t>6/22/2013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66FC04-45CA-4E37-8928-DB23FEBB271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1E09D7-2359-46C5-940B-1442EF9B5046}" type="datetimeFigureOut">
              <a:rPr lang="en-US" smtClean="0"/>
              <a:t>6/22/2013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66FC04-45CA-4E37-8928-DB23FEBB271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64067"/>
            <a:ext cx="4813301" cy="1549400"/>
          </a:xfrm>
        </p:spPr>
        <p:txBody>
          <a:bodyPr anchor="b"/>
          <a:lstStyle>
            <a:lvl1pPr algn="l">
              <a:defRPr sz="3000" b="1"/>
            </a:lvl1pPr>
          </a:lstStyle>
          <a:p>
            <a:r>
              <a:rPr lang="en-US" smtClean="0"/>
              <a:t>Click to edit Master title style</a:t>
            </a:r>
            <a:endParaRPr lang="en-US"/>
          </a:p>
        </p:txBody>
      </p:sp>
      <p:sp>
        <p:nvSpPr>
          <p:cNvPr id="3" name="Content Placeholder 2"/>
          <p:cNvSpPr>
            <a:spLocks noGrp="1"/>
          </p:cNvSpPr>
          <p:nvPr>
            <p:ph idx="1"/>
          </p:nvPr>
        </p:nvSpPr>
        <p:spPr>
          <a:xfrm>
            <a:off x="5720080" y="364067"/>
            <a:ext cx="8178800" cy="7804151"/>
          </a:xfrm>
        </p:spPr>
        <p:txBody>
          <a:bodyPr/>
          <a:lstStyle>
            <a:lvl1pPr>
              <a:defRPr sz="4800"/>
            </a:lvl1pPr>
            <a:lvl2pPr>
              <a:defRPr sz="4200"/>
            </a:lvl2pPr>
            <a:lvl3pPr>
              <a:defRPr sz="3600"/>
            </a:lvl3pPr>
            <a:lvl4pPr>
              <a:defRPr sz="3000"/>
            </a:lvl4pPr>
            <a:lvl5pPr>
              <a:defRPr sz="3000"/>
            </a:lvl5pPr>
            <a:lvl6pPr>
              <a:defRPr sz="3000"/>
            </a:lvl6pPr>
            <a:lvl7pPr>
              <a:defRPr sz="3000"/>
            </a:lvl7pPr>
            <a:lvl8pPr>
              <a:defRPr sz="3000"/>
            </a:lvl8pPr>
            <a:lvl9pPr>
              <a:defRPr sz="3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913467"/>
            <a:ext cx="4813301" cy="6254751"/>
          </a:xfrm>
        </p:spPr>
        <p:txBody>
          <a:bodyPr/>
          <a:lstStyle>
            <a:lvl1pPr marL="0" indent="0">
              <a:buNone/>
              <a:defRPr sz="2100"/>
            </a:lvl1pPr>
            <a:lvl2pPr marL="679262" indent="0">
              <a:buNone/>
              <a:defRPr sz="1800"/>
            </a:lvl2pPr>
            <a:lvl3pPr marL="1358524" indent="0">
              <a:buNone/>
              <a:defRPr sz="1500"/>
            </a:lvl3pPr>
            <a:lvl4pPr marL="2037786" indent="0">
              <a:buNone/>
              <a:defRPr sz="1300"/>
            </a:lvl4pPr>
            <a:lvl5pPr marL="2717048" indent="0">
              <a:buNone/>
              <a:defRPr sz="1300"/>
            </a:lvl5pPr>
            <a:lvl6pPr marL="3396310" indent="0">
              <a:buNone/>
              <a:defRPr sz="1300"/>
            </a:lvl6pPr>
            <a:lvl7pPr marL="4075572" indent="0">
              <a:buNone/>
              <a:defRPr sz="1300"/>
            </a:lvl7pPr>
            <a:lvl8pPr marL="4754834" indent="0">
              <a:buNone/>
              <a:defRPr sz="1300"/>
            </a:lvl8pPr>
            <a:lvl9pPr marL="5434096"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1E09D7-2359-46C5-940B-1442EF9B5046}" type="datetimeFigureOut">
              <a:rPr lang="en-US" smtClean="0"/>
              <a:t>6/22/2013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66FC04-45CA-4E37-8928-DB23FEBB271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6400800"/>
            <a:ext cx="8778240" cy="755651"/>
          </a:xfrm>
        </p:spPr>
        <p:txBody>
          <a:bodyPr anchor="b"/>
          <a:lstStyle>
            <a:lvl1pPr algn="l">
              <a:defRPr sz="3000" b="1"/>
            </a:lvl1pPr>
          </a:lstStyle>
          <a:p>
            <a:r>
              <a:rPr lang="en-US" smtClean="0"/>
              <a:t>Click to edit Master title style</a:t>
            </a:r>
            <a:endParaRPr lang="en-US"/>
          </a:p>
        </p:txBody>
      </p:sp>
      <p:sp>
        <p:nvSpPr>
          <p:cNvPr id="3" name="Picture Placeholder 2"/>
          <p:cNvSpPr>
            <a:spLocks noGrp="1"/>
          </p:cNvSpPr>
          <p:nvPr>
            <p:ph type="pic" idx="1"/>
          </p:nvPr>
        </p:nvSpPr>
        <p:spPr>
          <a:xfrm>
            <a:off x="2867661" y="817033"/>
            <a:ext cx="8778240" cy="5486400"/>
          </a:xfrm>
        </p:spPr>
        <p:txBody>
          <a:bodyPr/>
          <a:lstStyle>
            <a:lvl1pPr marL="0" indent="0">
              <a:buNone/>
              <a:defRPr sz="4800"/>
            </a:lvl1pPr>
            <a:lvl2pPr marL="679262" indent="0">
              <a:buNone/>
              <a:defRPr sz="4200"/>
            </a:lvl2pPr>
            <a:lvl3pPr marL="1358524" indent="0">
              <a:buNone/>
              <a:defRPr sz="3600"/>
            </a:lvl3pPr>
            <a:lvl4pPr marL="2037786" indent="0">
              <a:buNone/>
              <a:defRPr sz="3000"/>
            </a:lvl4pPr>
            <a:lvl5pPr marL="2717048" indent="0">
              <a:buNone/>
              <a:defRPr sz="3000"/>
            </a:lvl5pPr>
            <a:lvl6pPr marL="3396310" indent="0">
              <a:buNone/>
              <a:defRPr sz="3000"/>
            </a:lvl6pPr>
            <a:lvl7pPr marL="4075572" indent="0">
              <a:buNone/>
              <a:defRPr sz="3000"/>
            </a:lvl7pPr>
            <a:lvl8pPr marL="4754834" indent="0">
              <a:buNone/>
              <a:defRPr sz="3000"/>
            </a:lvl8pPr>
            <a:lvl9pPr marL="5434096" indent="0">
              <a:buNone/>
              <a:defRPr sz="3000"/>
            </a:lvl9pPr>
          </a:lstStyle>
          <a:p>
            <a:endParaRPr lang="en-US"/>
          </a:p>
        </p:txBody>
      </p:sp>
      <p:sp>
        <p:nvSpPr>
          <p:cNvPr id="4" name="Text Placeholder 3"/>
          <p:cNvSpPr>
            <a:spLocks noGrp="1"/>
          </p:cNvSpPr>
          <p:nvPr>
            <p:ph type="body" sz="half" idx="2"/>
          </p:nvPr>
        </p:nvSpPr>
        <p:spPr>
          <a:xfrm>
            <a:off x="2867661" y="7156451"/>
            <a:ext cx="8778240" cy="1073149"/>
          </a:xfrm>
        </p:spPr>
        <p:txBody>
          <a:bodyPr/>
          <a:lstStyle>
            <a:lvl1pPr marL="0" indent="0">
              <a:buNone/>
              <a:defRPr sz="2100"/>
            </a:lvl1pPr>
            <a:lvl2pPr marL="679262" indent="0">
              <a:buNone/>
              <a:defRPr sz="1800"/>
            </a:lvl2pPr>
            <a:lvl3pPr marL="1358524" indent="0">
              <a:buNone/>
              <a:defRPr sz="1500"/>
            </a:lvl3pPr>
            <a:lvl4pPr marL="2037786" indent="0">
              <a:buNone/>
              <a:defRPr sz="1300"/>
            </a:lvl4pPr>
            <a:lvl5pPr marL="2717048" indent="0">
              <a:buNone/>
              <a:defRPr sz="1300"/>
            </a:lvl5pPr>
            <a:lvl6pPr marL="3396310" indent="0">
              <a:buNone/>
              <a:defRPr sz="1300"/>
            </a:lvl6pPr>
            <a:lvl7pPr marL="4075572" indent="0">
              <a:buNone/>
              <a:defRPr sz="1300"/>
            </a:lvl7pPr>
            <a:lvl8pPr marL="4754834" indent="0">
              <a:buNone/>
              <a:defRPr sz="1300"/>
            </a:lvl8pPr>
            <a:lvl9pPr marL="5434096"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1E09D7-2359-46C5-940B-1442EF9B5046}" type="datetimeFigureOut">
              <a:rPr lang="en-US" smtClean="0"/>
              <a:t>6/22/2013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66FC04-45CA-4E37-8928-DB23FEBB271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66184"/>
            <a:ext cx="13167360" cy="1524000"/>
          </a:xfrm>
          <a:prstGeom prst="rect">
            <a:avLst/>
          </a:prstGeom>
        </p:spPr>
        <p:txBody>
          <a:bodyPr vert="horz" lIns="135852" tIns="67926" rIns="135852" bIns="6792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2133601"/>
            <a:ext cx="13167360" cy="6034617"/>
          </a:xfrm>
          <a:prstGeom prst="rect">
            <a:avLst/>
          </a:prstGeom>
        </p:spPr>
        <p:txBody>
          <a:bodyPr vert="horz" lIns="135852" tIns="67926" rIns="135852" bIns="6792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8475134"/>
            <a:ext cx="3413760" cy="486833"/>
          </a:xfrm>
          <a:prstGeom prst="rect">
            <a:avLst/>
          </a:prstGeom>
        </p:spPr>
        <p:txBody>
          <a:bodyPr vert="horz" lIns="135852" tIns="67926" rIns="135852" bIns="67926" rtlCol="0" anchor="ctr"/>
          <a:lstStyle>
            <a:lvl1pPr algn="l">
              <a:defRPr sz="1800">
                <a:solidFill>
                  <a:schemeClr val="tx1">
                    <a:tint val="75000"/>
                  </a:schemeClr>
                </a:solidFill>
              </a:defRPr>
            </a:lvl1pPr>
          </a:lstStyle>
          <a:p>
            <a:fld id="{661E09D7-2359-46C5-940B-1442EF9B5046}" type="datetimeFigureOut">
              <a:rPr lang="en-US" smtClean="0"/>
              <a:t>6/22/2013</a:t>
            </a:fld>
            <a:endParaRPr lang="en-US"/>
          </a:p>
        </p:txBody>
      </p:sp>
      <p:sp>
        <p:nvSpPr>
          <p:cNvPr id="5" name="Footer Placeholder 4"/>
          <p:cNvSpPr>
            <a:spLocks noGrp="1"/>
          </p:cNvSpPr>
          <p:nvPr>
            <p:ph type="ftr" sz="quarter" idx="3"/>
          </p:nvPr>
        </p:nvSpPr>
        <p:spPr>
          <a:xfrm>
            <a:off x="4998720" y="8475134"/>
            <a:ext cx="4632960" cy="486833"/>
          </a:xfrm>
          <a:prstGeom prst="rect">
            <a:avLst/>
          </a:prstGeom>
        </p:spPr>
        <p:txBody>
          <a:bodyPr vert="horz" lIns="135852" tIns="67926" rIns="135852" bIns="67926" rtlCol="0" anchor="ctr"/>
          <a:lstStyle>
            <a:lvl1pPr algn="ctr">
              <a:defRPr sz="1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8475134"/>
            <a:ext cx="3413760" cy="486833"/>
          </a:xfrm>
          <a:prstGeom prst="rect">
            <a:avLst/>
          </a:prstGeom>
        </p:spPr>
        <p:txBody>
          <a:bodyPr vert="horz" lIns="135852" tIns="67926" rIns="135852" bIns="67926" rtlCol="0" anchor="ctr"/>
          <a:lstStyle>
            <a:lvl1pPr algn="r">
              <a:defRPr sz="1800">
                <a:solidFill>
                  <a:schemeClr val="tx1">
                    <a:tint val="75000"/>
                  </a:schemeClr>
                </a:solidFill>
              </a:defRPr>
            </a:lvl1pPr>
          </a:lstStyle>
          <a:p>
            <a:fld id="{5D66FC04-45CA-4E37-8928-DB23FEBB271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58524" rtl="0" eaLnBrk="1" latinLnBrk="0" hangingPunct="1">
        <a:spcBef>
          <a:spcPct val="0"/>
        </a:spcBef>
        <a:buNone/>
        <a:defRPr sz="6500" kern="1200">
          <a:solidFill>
            <a:schemeClr val="tx1"/>
          </a:solidFill>
          <a:latin typeface="+mj-lt"/>
          <a:ea typeface="+mj-ea"/>
          <a:cs typeface="+mj-cs"/>
        </a:defRPr>
      </a:lvl1pPr>
    </p:titleStyle>
    <p:bodyStyle>
      <a:lvl1pPr marL="509447" indent="-509447" algn="l" defTabSz="1358524"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1103801" indent="-424539" algn="l" defTabSz="1358524" rtl="0" eaLnBrk="1" latinLnBrk="0" hangingPunct="1">
        <a:spcBef>
          <a:spcPct val="20000"/>
        </a:spcBef>
        <a:buFont typeface="Arial" pitchFamily="34" charset="0"/>
        <a:buChar char="–"/>
        <a:defRPr sz="4200" kern="1200">
          <a:solidFill>
            <a:schemeClr val="tx1"/>
          </a:solidFill>
          <a:latin typeface="+mn-lt"/>
          <a:ea typeface="+mn-ea"/>
          <a:cs typeface="+mn-cs"/>
        </a:defRPr>
      </a:lvl2pPr>
      <a:lvl3pPr marL="1698155" indent="-339631" algn="l" defTabSz="1358524" rtl="0" eaLnBrk="1" latinLnBrk="0" hangingPunct="1">
        <a:spcBef>
          <a:spcPct val="20000"/>
        </a:spcBef>
        <a:buFont typeface="Arial" pitchFamily="34" charset="0"/>
        <a:buChar char="•"/>
        <a:defRPr sz="3600" kern="1200">
          <a:solidFill>
            <a:schemeClr val="tx1"/>
          </a:solidFill>
          <a:latin typeface="+mn-lt"/>
          <a:ea typeface="+mn-ea"/>
          <a:cs typeface="+mn-cs"/>
        </a:defRPr>
      </a:lvl3pPr>
      <a:lvl4pPr marL="2377417" indent="-339631" algn="l" defTabSz="1358524" rtl="0" eaLnBrk="1" latinLnBrk="0" hangingPunct="1">
        <a:spcBef>
          <a:spcPct val="20000"/>
        </a:spcBef>
        <a:buFont typeface="Arial" pitchFamily="34" charset="0"/>
        <a:buChar char="–"/>
        <a:defRPr sz="3000" kern="1200">
          <a:solidFill>
            <a:schemeClr val="tx1"/>
          </a:solidFill>
          <a:latin typeface="+mn-lt"/>
          <a:ea typeface="+mn-ea"/>
          <a:cs typeface="+mn-cs"/>
        </a:defRPr>
      </a:lvl4pPr>
      <a:lvl5pPr marL="3056679" indent="-339631" algn="l" defTabSz="1358524" rtl="0" eaLnBrk="1" latinLnBrk="0" hangingPunct="1">
        <a:spcBef>
          <a:spcPct val="20000"/>
        </a:spcBef>
        <a:buFont typeface="Arial" pitchFamily="34" charset="0"/>
        <a:buChar char="»"/>
        <a:defRPr sz="3000" kern="1200">
          <a:solidFill>
            <a:schemeClr val="tx1"/>
          </a:solidFill>
          <a:latin typeface="+mn-lt"/>
          <a:ea typeface="+mn-ea"/>
          <a:cs typeface="+mn-cs"/>
        </a:defRPr>
      </a:lvl5pPr>
      <a:lvl6pPr marL="3735941" indent="-339631" algn="l" defTabSz="1358524" rtl="0" eaLnBrk="1" latinLnBrk="0" hangingPunct="1">
        <a:spcBef>
          <a:spcPct val="20000"/>
        </a:spcBef>
        <a:buFont typeface="Arial" pitchFamily="34" charset="0"/>
        <a:buChar char="•"/>
        <a:defRPr sz="3000" kern="1200">
          <a:solidFill>
            <a:schemeClr val="tx1"/>
          </a:solidFill>
          <a:latin typeface="+mn-lt"/>
          <a:ea typeface="+mn-ea"/>
          <a:cs typeface="+mn-cs"/>
        </a:defRPr>
      </a:lvl6pPr>
      <a:lvl7pPr marL="4415203" indent="-339631" algn="l" defTabSz="1358524" rtl="0" eaLnBrk="1" latinLnBrk="0" hangingPunct="1">
        <a:spcBef>
          <a:spcPct val="20000"/>
        </a:spcBef>
        <a:buFont typeface="Arial" pitchFamily="34" charset="0"/>
        <a:buChar char="•"/>
        <a:defRPr sz="3000" kern="1200">
          <a:solidFill>
            <a:schemeClr val="tx1"/>
          </a:solidFill>
          <a:latin typeface="+mn-lt"/>
          <a:ea typeface="+mn-ea"/>
          <a:cs typeface="+mn-cs"/>
        </a:defRPr>
      </a:lvl7pPr>
      <a:lvl8pPr marL="5094465" indent="-339631" algn="l" defTabSz="1358524" rtl="0" eaLnBrk="1" latinLnBrk="0" hangingPunct="1">
        <a:spcBef>
          <a:spcPct val="20000"/>
        </a:spcBef>
        <a:buFont typeface="Arial" pitchFamily="34" charset="0"/>
        <a:buChar char="•"/>
        <a:defRPr sz="3000" kern="1200">
          <a:solidFill>
            <a:schemeClr val="tx1"/>
          </a:solidFill>
          <a:latin typeface="+mn-lt"/>
          <a:ea typeface="+mn-ea"/>
          <a:cs typeface="+mn-cs"/>
        </a:defRPr>
      </a:lvl8pPr>
      <a:lvl9pPr marL="5773727" indent="-339631" algn="l" defTabSz="1358524" rtl="0" eaLnBrk="1" latinLnBrk="0" hangingPunct="1">
        <a:spcBef>
          <a:spcPct val="20000"/>
        </a:spcBef>
        <a:buFont typeface="Arial" pitchFamily="34" charset="0"/>
        <a:buChar char="•"/>
        <a:defRPr sz="3000" kern="1200">
          <a:solidFill>
            <a:schemeClr val="tx1"/>
          </a:solidFill>
          <a:latin typeface="+mn-lt"/>
          <a:ea typeface="+mn-ea"/>
          <a:cs typeface="+mn-cs"/>
        </a:defRPr>
      </a:lvl9pPr>
    </p:bodyStyle>
    <p:otherStyle>
      <a:defPPr>
        <a:defRPr lang="en-US"/>
      </a:defPPr>
      <a:lvl1pPr marL="0" algn="l" defTabSz="1358524" rtl="0" eaLnBrk="1" latinLnBrk="0" hangingPunct="1">
        <a:defRPr sz="2700" kern="1200">
          <a:solidFill>
            <a:schemeClr val="tx1"/>
          </a:solidFill>
          <a:latin typeface="+mn-lt"/>
          <a:ea typeface="+mn-ea"/>
          <a:cs typeface="+mn-cs"/>
        </a:defRPr>
      </a:lvl1pPr>
      <a:lvl2pPr marL="679262" algn="l" defTabSz="1358524" rtl="0" eaLnBrk="1" latinLnBrk="0" hangingPunct="1">
        <a:defRPr sz="2700" kern="1200">
          <a:solidFill>
            <a:schemeClr val="tx1"/>
          </a:solidFill>
          <a:latin typeface="+mn-lt"/>
          <a:ea typeface="+mn-ea"/>
          <a:cs typeface="+mn-cs"/>
        </a:defRPr>
      </a:lvl2pPr>
      <a:lvl3pPr marL="1358524" algn="l" defTabSz="1358524" rtl="0" eaLnBrk="1" latinLnBrk="0" hangingPunct="1">
        <a:defRPr sz="2700" kern="1200">
          <a:solidFill>
            <a:schemeClr val="tx1"/>
          </a:solidFill>
          <a:latin typeface="+mn-lt"/>
          <a:ea typeface="+mn-ea"/>
          <a:cs typeface="+mn-cs"/>
        </a:defRPr>
      </a:lvl3pPr>
      <a:lvl4pPr marL="2037786" algn="l" defTabSz="1358524" rtl="0" eaLnBrk="1" latinLnBrk="0" hangingPunct="1">
        <a:defRPr sz="2700" kern="1200">
          <a:solidFill>
            <a:schemeClr val="tx1"/>
          </a:solidFill>
          <a:latin typeface="+mn-lt"/>
          <a:ea typeface="+mn-ea"/>
          <a:cs typeface="+mn-cs"/>
        </a:defRPr>
      </a:lvl4pPr>
      <a:lvl5pPr marL="2717048" algn="l" defTabSz="1358524" rtl="0" eaLnBrk="1" latinLnBrk="0" hangingPunct="1">
        <a:defRPr sz="2700" kern="1200">
          <a:solidFill>
            <a:schemeClr val="tx1"/>
          </a:solidFill>
          <a:latin typeface="+mn-lt"/>
          <a:ea typeface="+mn-ea"/>
          <a:cs typeface="+mn-cs"/>
        </a:defRPr>
      </a:lvl5pPr>
      <a:lvl6pPr marL="3396310" algn="l" defTabSz="1358524" rtl="0" eaLnBrk="1" latinLnBrk="0" hangingPunct="1">
        <a:defRPr sz="2700" kern="1200">
          <a:solidFill>
            <a:schemeClr val="tx1"/>
          </a:solidFill>
          <a:latin typeface="+mn-lt"/>
          <a:ea typeface="+mn-ea"/>
          <a:cs typeface="+mn-cs"/>
        </a:defRPr>
      </a:lvl6pPr>
      <a:lvl7pPr marL="4075572" algn="l" defTabSz="1358524" rtl="0" eaLnBrk="1" latinLnBrk="0" hangingPunct="1">
        <a:defRPr sz="2700" kern="1200">
          <a:solidFill>
            <a:schemeClr val="tx1"/>
          </a:solidFill>
          <a:latin typeface="+mn-lt"/>
          <a:ea typeface="+mn-ea"/>
          <a:cs typeface="+mn-cs"/>
        </a:defRPr>
      </a:lvl7pPr>
      <a:lvl8pPr marL="4754834" algn="l" defTabSz="1358524" rtl="0" eaLnBrk="1" latinLnBrk="0" hangingPunct="1">
        <a:defRPr sz="2700" kern="1200">
          <a:solidFill>
            <a:schemeClr val="tx1"/>
          </a:solidFill>
          <a:latin typeface="+mn-lt"/>
          <a:ea typeface="+mn-ea"/>
          <a:cs typeface="+mn-cs"/>
        </a:defRPr>
      </a:lvl8pPr>
      <a:lvl9pPr marL="5434096" algn="l" defTabSz="1358524"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Hymns for Worship at </a:t>
            </a:r>
            <a:r>
              <a:rPr lang="en-US" dirty="0" err="1" smtClean="0">
                <a:solidFill>
                  <a:srgbClr val="FFFF00"/>
                </a:solidFill>
              </a:rPr>
              <a:t>Woodmont</a:t>
            </a:r>
            <a:endParaRPr lang="en-US" dirty="0">
              <a:solidFill>
                <a:srgbClr val="FFFF00"/>
              </a:solidFill>
            </a:endParaRPr>
          </a:p>
        </p:txBody>
      </p:sp>
      <p:sp>
        <p:nvSpPr>
          <p:cNvPr id="3" name="Content Placeholder 2"/>
          <p:cNvSpPr>
            <a:spLocks noGrp="1"/>
          </p:cNvSpPr>
          <p:nvPr>
            <p:ph idx="1"/>
          </p:nvPr>
        </p:nvSpPr>
        <p:spPr/>
        <p:txBody>
          <a:bodyPr>
            <a:normAutofit/>
          </a:bodyPr>
          <a:lstStyle/>
          <a:p>
            <a:pPr>
              <a:buNone/>
            </a:pPr>
            <a:r>
              <a:rPr lang="en-US" sz="5400" dirty="0" smtClean="0">
                <a:solidFill>
                  <a:schemeClr val="bg1"/>
                </a:solidFill>
                <a:latin typeface="Tahoma" pitchFamily="34" charset="0"/>
                <a:ea typeface="Tahoma" pitchFamily="34" charset="0"/>
                <a:cs typeface="Tahoma" pitchFamily="34" charset="0"/>
              </a:rPr>
              <a:t>#</a:t>
            </a:r>
          </a:p>
          <a:p>
            <a:pPr>
              <a:buNone/>
            </a:pPr>
            <a:r>
              <a:rPr lang="en-US" sz="5400" dirty="0" smtClean="0">
                <a:solidFill>
                  <a:schemeClr val="bg1"/>
                </a:solidFill>
                <a:latin typeface="Tahoma" pitchFamily="34" charset="0"/>
                <a:ea typeface="Tahoma" pitchFamily="34" charset="0"/>
                <a:cs typeface="Tahoma" pitchFamily="34" charset="0"/>
              </a:rPr>
              <a:t>#</a:t>
            </a:r>
          </a:p>
          <a:p>
            <a:pPr>
              <a:buNone/>
            </a:pPr>
            <a:r>
              <a:rPr lang="en-US" sz="5400" dirty="0" smtClean="0">
                <a:solidFill>
                  <a:schemeClr val="bg1"/>
                </a:solidFill>
                <a:latin typeface="Tahoma" pitchFamily="34" charset="0"/>
                <a:ea typeface="Tahoma" pitchFamily="34" charset="0"/>
                <a:cs typeface="Tahoma" pitchFamily="34" charset="0"/>
              </a:rPr>
              <a:t>#</a:t>
            </a:r>
          </a:p>
          <a:p>
            <a:pPr>
              <a:buNone/>
            </a:pPr>
            <a:r>
              <a:rPr lang="en-US" sz="5400" dirty="0" smtClean="0">
                <a:solidFill>
                  <a:schemeClr val="bg1"/>
                </a:solidFill>
                <a:latin typeface="Tahoma" pitchFamily="34" charset="0"/>
                <a:ea typeface="Tahoma" pitchFamily="34" charset="0"/>
                <a:cs typeface="Tahoma" pitchFamily="34" charset="0"/>
              </a:rPr>
              <a:t>#</a:t>
            </a:r>
          </a:p>
          <a:p>
            <a:pPr>
              <a:buNone/>
            </a:pPr>
            <a:r>
              <a:rPr lang="en-US" sz="5400" dirty="0" smtClean="0">
                <a:solidFill>
                  <a:schemeClr val="bg1"/>
                </a:solidFill>
                <a:latin typeface="Tahoma" pitchFamily="34" charset="0"/>
                <a:ea typeface="Tahoma" pitchFamily="34" charset="0"/>
                <a:cs typeface="Tahoma" pitchFamily="34" charset="0"/>
              </a:rPr>
              <a:t>#</a:t>
            </a:r>
          </a:p>
          <a:p>
            <a:pPr>
              <a:buNone/>
            </a:pPr>
            <a:r>
              <a:rPr lang="en-US" sz="5400" dirty="0" smtClean="0">
                <a:solidFill>
                  <a:schemeClr val="bg1"/>
                </a:solidFill>
                <a:latin typeface="Tahoma" pitchFamily="34" charset="0"/>
                <a:ea typeface="Tahoma" pitchFamily="34" charset="0"/>
                <a:cs typeface="Tahoma" pitchFamily="34" charset="0"/>
              </a:rPr>
              <a:t>#</a:t>
            </a:r>
            <a:endParaRPr lang="en-US" sz="54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4630400" cy="1142999"/>
          </a:xfrm>
        </p:spPr>
        <p:txBody>
          <a:bodyPr>
            <a:noAutofit/>
          </a:bodyPr>
          <a:lstStyle/>
          <a:p>
            <a:r>
              <a:rPr lang="en-US" sz="7200" dirty="0" smtClean="0">
                <a:solidFill>
                  <a:srgbClr val="FFFF00"/>
                </a:solidFill>
                <a:latin typeface="Tahoma" pitchFamily="34" charset="0"/>
                <a:ea typeface="Tahoma" pitchFamily="34" charset="0"/>
                <a:cs typeface="Tahoma" pitchFamily="34" charset="0"/>
              </a:rPr>
              <a:t>Overcome Unexpected Hazards</a:t>
            </a:r>
            <a:endParaRPr lang="en-US" sz="7200" dirty="0">
              <a:solidFill>
                <a:srgbClr val="FFFF00"/>
              </a:solidFill>
              <a:latin typeface="Tahoma" pitchFamily="34" charset="0"/>
              <a:ea typeface="Tahoma" pitchFamily="34" charset="0"/>
              <a:cs typeface="Tahoma" pitchFamily="34" charset="0"/>
            </a:endParaRPr>
          </a:p>
        </p:txBody>
      </p:sp>
      <p:sp>
        <p:nvSpPr>
          <p:cNvPr id="5" name="Subtitle 4"/>
          <p:cNvSpPr>
            <a:spLocks noGrp="1"/>
          </p:cNvSpPr>
          <p:nvPr>
            <p:ph type="subTitle" idx="1"/>
          </p:nvPr>
        </p:nvSpPr>
        <p:spPr>
          <a:xfrm>
            <a:off x="0" y="1143000"/>
            <a:ext cx="14249400" cy="8001000"/>
          </a:xfrm>
        </p:spPr>
        <p:txBody>
          <a:bodyPr>
            <a:normAutofit/>
          </a:bodyPr>
          <a:lstStyle/>
          <a:p>
            <a:pPr marL="905683" indent="-905683">
              <a:buClr>
                <a:srgbClr val="000000"/>
              </a:buClr>
              <a:buSzPct val="25000"/>
              <a:defRPr/>
            </a:pPr>
            <a:r>
              <a:rPr lang="en-US" dirty="0">
                <a:solidFill>
                  <a:schemeClr val="bg1"/>
                </a:solidFill>
                <a:effectLst>
                  <a:outerShdw blurRad="38100" dist="38100" dir="2700000" algn="tl">
                    <a:srgbClr val="000514"/>
                  </a:outerShdw>
                </a:effectLst>
                <a:latin typeface="Tahoma" pitchFamily="34" charset="0"/>
              </a:rPr>
              <a:t>Many vehicles on the road face unexpected hazards. (flat tire, tire </a:t>
            </a:r>
            <a:r>
              <a:rPr lang="en-US" dirty="0" smtClean="0">
                <a:solidFill>
                  <a:schemeClr val="bg1"/>
                </a:solidFill>
                <a:effectLst>
                  <a:outerShdw blurRad="38100" dist="38100" dir="2700000" algn="tl">
                    <a:srgbClr val="000514"/>
                  </a:outerShdw>
                </a:effectLst>
                <a:latin typeface="Tahoma" pitchFamily="34" charset="0"/>
              </a:rPr>
              <a:t>debris, </a:t>
            </a:r>
            <a:r>
              <a:rPr lang="en-US" dirty="0">
                <a:solidFill>
                  <a:schemeClr val="bg1"/>
                </a:solidFill>
                <a:effectLst>
                  <a:outerShdw blurRad="38100" dist="38100" dir="2700000" algn="tl">
                    <a:srgbClr val="000514"/>
                  </a:outerShdw>
                </a:effectLst>
                <a:latin typeface="Tahoma" pitchFamily="34" charset="0"/>
              </a:rPr>
              <a:t>speeding or drunk drivers) </a:t>
            </a:r>
            <a:endParaRPr lang="en-US" sz="2400" dirty="0">
              <a:solidFill>
                <a:schemeClr val="bg1"/>
              </a:solidFill>
              <a:effectLst>
                <a:outerShdw blurRad="38100" dist="38100" dir="2700000" algn="tl">
                  <a:srgbClr val="000514"/>
                </a:outerShdw>
              </a:effectLst>
              <a:latin typeface="Tahoma" pitchFamily="34" charset="0"/>
            </a:endParaRPr>
          </a:p>
          <a:p>
            <a:pPr marL="905683" indent="-905683">
              <a:buClr>
                <a:srgbClr val="000000"/>
              </a:buClr>
              <a:buSzPct val="25000"/>
              <a:defRPr/>
            </a:pPr>
            <a:endParaRPr lang="en-US" sz="2400" dirty="0">
              <a:solidFill>
                <a:schemeClr val="bg1"/>
              </a:solidFill>
              <a:effectLst>
                <a:outerShdw blurRad="38100" dist="38100" dir="2700000" algn="tl">
                  <a:srgbClr val="000514"/>
                </a:outerShdw>
              </a:effectLst>
              <a:latin typeface="Tahoma" pitchFamily="34" charset="0"/>
            </a:endParaRPr>
          </a:p>
          <a:p>
            <a:pPr marL="905683" indent="-905683">
              <a:buClr>
                <a:srgbClr val="000000"/>
              </a:buClr>
              <a:buSzPct val="25000"/>
              <a:defRPr/>
            </a:pPr>
            <a:r>
              <a:rPr lang="en-US" dirty="0">
                <a:solidFill>
                  <a:schemeClr val="bg1"/>
                </a:solidFill>
                <a:effectLst>
                  <a:outerShdw blurRad="38100" dist="38100" dir="2700000" algn="tl">
                    <a:srgbClr val="000514"/>
                  </a:outerShdw>
                </a:effectLst>
                <a:latin typeface="Tahoma" pitchFamily="34" charset="0"/>
              </a:rPr>
              <a:t>Would you </a:t>
            </a:r>
            <a:r>
              <a:rPr lang="en-US" dirty="0" smtClean="0">
                <a:solidFill>
                  <a:schemeClr val="bg1"/>
                </a:solidFill>
                <a:effectLst>
                  <a:outerShdw blurRad="38100" dist="38100" dir="2700000" algn="tl">
                    <a:srgbClr val="000514"/>
                  </a:outerShdw>
                </a:effectLst>
                <a:latin typeface="Tahoma" pitchFamily="34" charset="0"/>
              </a:rPr>
              <a:t>blame God or quit serving Him if your loved one was killed by a drunk driver? </a:t>
            </a:r>
            <a:endParaRPr lang="en-US" dirty="0">
              <a:solidFill>
                <a:schemeClr val="bg1"/>
              </a:solidFill>
              <a:effectLst>
                <a:outerShdw blurRad="38100" dist="38100" dir="2700000" algn="tl">
                  <a:srgbClr val="FFFFFF"/>
                </a:outerShdw>
              </a:effectLst>
              <a:latin typeface="Tahoma" pitchFamily="34" charset="0"/>
            </a:endParaRPr>
          </a:p>
          <a:p>
            <a:pPr marL="905683" indent="-905683">
              <a:buClr>
                <a:srgbClr val="000000"/>
              </a:buClr>
              <a:buSzPct val="25000"/>
              <a:defRPr/>
            </a:pPr>
            <a:endParaRPr lang="en-US" sz="2400" dirty="0">
              <a:solidFill>
                <a:schemeClr val="bg1"/>
              </a:solidFill>
              <a:effectLst>
                <a:outerShdw blurRad="38100" dist="38100" dir="2700000" algn="tl">
                  <a:srgbClr val="FFFFFF"/>
                </a:outerShdw>
              </a:effectLst>
              <a:latin typeface="Tahoma" pitchFamily="34" charset="0"/>
            </a:endParaRPr>
          </a:p>
          <a:p>
            <a:pPr marL="905683" indent="-905683">
              <a:buClr>
                <a:srgbClr val="000000"/>
              </a:buClr>
              <a:buSzPct val="25000"/>
              <a:defRPr/>
            </a:pPr>
            <a:r>
              <a:rPr lang="en-US" dirty="0">
                <a:solidFill>
                  <a:schemeClr val="bg1"/>
                </a:solidFill>
                <a:effectLst>
                  <a:outerShdw blurRad="38100" dist="38100" dir="2700000" algn="tl">
                    <a:srgbClr val="000514"/>
                  </a:outerShdw>
                </a:effectLst>
                <a:latin typeface="Tahoma" pitchFamily="34" charset="0"/>
              </a:rPr>
              <a:t>Would you blame God </a:t>
            </a:r>
            <a:r>
              <a:rPr lang="en-US" dirty="0" smtClean="0">
                <a:solidFill>
                  <a:schemeClr val="bg1"/>
                </a:solidFill>
                <a:effectLst>
                  <a:outerShdw blurRad="38100" dist="38100" dir="2700000" algn="tl">
                    <a:srgbClr val="000514"/>
                  </a:outerShdw>
                </a:effectLst>
                <a:latin typeface="Tahoma" pitchFamily="34" charset="0"/>
              </a:rPr>
              <a:t>or quit serving Him if </a:t>
            </a:r>
            <a:r>
              <a:rPr lang="en-US" dirty="0">
                <a:solidFill>
                  <a:schemeClr val="bg1"/>
                </a:solidFill>
                <a:effectLst>
                  <a:outerShdw blurRad="38100" dist="38100" dir="2700000" algn="tl">
                    <a:srgbClr val="000514"/>
                  </a:outerShdw>
                </a:effectLst>
                <a:latin typeface="Tahoma" pitchFamily="34" charset="0"/>
              </a:rPr>
              <a:t>you or your loved ones received a sudden diagnosis of terminal cancer?</a:t>
            </a:r>
          </a:p>
          <a:p>
            <a:pPr marL="905683" indent="-905683">
              <a:lnSpc>
                <a:spcPct val="90000"/>
              </a:lnSpc>
              <a:buClr>
                <a:srgbClr val="000000"/>
              </a:buClr>
              <a:buSzPct val="25000"/>
              <a:defRPr/>
            </a:pPr>
            <a:endParaRPr lang="en-US" dirty="0">
              <a:solidFill>
                <a:schemeClr val="bg1"/>
              </a:solidFill>
              <a:effectLst>
                <a:outerShdw blurRad="38100" dist="38100" dir="2700000" algn="tl">
                  <a:srgbClr val="000514"/>
                </a:outerShdw>
              </a:effectLst>
              <a:latin typeface="Tahoma" pitchFamily="34" charset="0"/>
            </a:endParaRPr>
          </a:p>
        </p:txBody>
      </p:sp>
      <p:sp>
        <p:nvSpPr>
          <p:cNvPr id="4" name="TextBox 3"/>
          <p:cNvSpPr txBox="1"/>
          <p:nvPr/>
        </p:nvSpPr>
        <p:spPr>
          <a:xfrm>
            <a:off x="4191000" y="990600"/>
            <a:ext cx="184731" cy="507831"/>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4630400" cy="1142999"/>
          </a:xfrm>
        </p:spPr>
        <p:txBody>
          <a:bodyPr>
            <a:noAutofit/>
          </a:bodyPr>
          <a:lstStyle/>
          <a:p>
            <a:r>
              <a:rPr lang="en-US" sz="7200" dirty="0" smtClean="0">
                <a:solidFill>
                  <a:srgbClr val="FFFF00"/>
                </a:solidFill>
                <a:latin typeface="Tahoma" pitchFamily="34" charset="0"/>
                <a:ea typeface="Tahoma" pitchFamily="34" charset="0"/>
                <a:cs typeface="Tahoma" pitchFamily="34" charset="0"/>
              </a:rPr>
              <a:t>Overcome Unexpected Hazards</a:t>
            </a:r>
            <a:endParaRPr lang="en-US" sz="7200" dirty="0">
              <a:solidFill>
                <a:srgbClr val="FFFF00"/>
              </a:solidFill>
              <a:latin typeface="Tahoma" pitchFamily="34" charset="0"/>
              <a:ea typeface="Tahoma" pitchFamily="34" charset="0"/>
              <a:cs typeface="Tahoma" pitchFamily="34" charset="0"/>
            </a:endParaRPr>
          </a:p>
        </p:txBody>
      </p:sp>
      <p:sp>
        <p:nvSpPr>
          <p:cNvPr id="5" name="Subtitle 4"/>
          <p:cNvSpPr>
            <a:spLocks noGrp="1"/>
          </p:cNvSpPr>
          <p:nvPr>
            <p:ph type="subTitle" idx="1"/>
          </p:nvPr>
        </p:nvSpPr>
        <p:spPr>
          <a:xfrm>
            <a:off x="0" y="1143000"/>
            <a:ext cx="14249400" cy="8001000"/>
          </a:xfrm>
        </p:spPr>
        <p:txBody>
          <a:bodyPr>
            <a:normAutofit fontScale="92500" lnSpcReduction="10000"/>
          </a:bodyPr>
          <a:lstStyle/>
          <a:p>
            <a:pPr marL="905683" indent="-905683">
              <a:buClr>
                <a:srgbClr val="000000"/>
              </a:buClr>
              <a:buSzPct val="25000"/>
              <a:defRPr/>
            </a:pPr>
            <a:r>
              <a:rPr lang="en-US" dirty="0">
                <a:solidFill>
                  <a:schemeClr val="bg1"/>
                </a:solidFill>
                <a:latin typeface="Tahoma" pitchFamily="34" charset="0"/>
              </a:rPr>
              <a:t>Would you quit serving the Lord if your parents, spouse, children, or best friend began to serve Satan?             (Matthew </a:t>
            </a:r>
            <a:r>
              <a:rPr lang="en-US" dirty="0" smtClean="0">
                <a:solidFill>
                  <a:schemeClr val="bg1"/>
                </a:solidFill>
                <a:latin typeface="Tahoma" pitchFamily="34" charset="0"/>
              </a:rPr>
              <a:t>10:34-37) </a:t>
            </a:r>
            <a:endParaRPr lang="en-US" sz="2800" dirty="0">
              <a:solidFill>
                <a:schemeClr val="bg1"/>
              </a:solidFill>
              <a:latin typeface="Tahoma" pitchFamily="34" charset="0"/>
            </a:endParaRPr>
          </a:p>
          <a:p>
            <a:pPr marL="905683" indent="-905683">
              <a:buClr>
                <a:srgbClr val="000000"/>
              </a:buClr>
              <a:buSzPct val="25000"/>
              <a:defRPr/>
            </a:pPr>
            <a:endParaRPr lang="en-US" sz="2800" dirty="0">
              <a:solidFill>
                <a:schemeClr val="bg1"/>
              </a:solidFill>
              <a:latin typeface="Tahoma" pitchFamily="34" charset="0"/>
            </a:endParaRPr>
          </a:p>
          <a:p>
            <a:pPr marL="905683" indent="-905683">
              <a:buClr>
                <a:srgbClr val="000000"/>
              </a:buClr>
              <a:buSzPct val="25000"/>
              <a:defRPr/>
            </a:pPr>
            <a:r>
              <a:rPr lang="en-US" dirty="0">
                <a:solidFill>
                  <a:schemeClr val="bg1"/>
                </a:solidFill>
                <a:latin typeface="Tahoma" pitchFamily="34" charset="0"/>
              </a:rPr>
              <a:t>Remember that you can overcome any unexpected hazard that the devil gives </a:t>
            </a:r>
            <a:r>
              <a:rPr lang="en-US" dirty="0" smtClean="0">
                <a:solidFill>
                  <a:schemeClr val="bg1"/>
                </a:solidFill>
                <a:latin typeface="Tahoma" pitchFamily="34" charset="0"/>
              </a:rPr>
              <a:t>you, </a:t>
            </a:r>
            <a:r>
              <a:rPr lang="en-US" dirty="0">
                <a:solidFill>
                  <a:schemeClr val="bg1"/>
                </a:solidFill>
                <a:latin typeface="Tahoma" pitchFamily="34" charset="0"/>
              </a:rPr>
              <a:t>because God will </a:t>
            </a:r>
            <a:r>
              <a:rPr lang="en-US" dirty="0" smtClean="0">
                <a:solidFill>
                  <a:schemeClr val="bg1"/>
                </a:solidFill>
                <a:latin typeface="Tahoma" pitchFamily="34" charset="0"/>
              </a:rPr>
              <a:t>not give you more than you can bear and will help you endure through it </a:t>
            </a:r>
            <a:r>
              <a:rPr lang="en-US" dirty="0">
                <a:solidFill>
                  <a:schemeClr val="bg1"/>
                </a:solidFill>
                <a:latin typeface="Tahoma" pitchFamily="34" charset="0"/>
              </a:rPr>
              <a:t>(1 </a:t>
            </a:r>
            <a:r>
              <a:rPr lang="en-US" dirty="0" smtClean="0">
                <a:solidFill>
                  <a:schemeClr val="bg1"/>
                </a:solidFill>
                <a:latin typeface="Tahoma" pitchFamily="34" charset="0"/>
              </a:rPr>
              <a:t>Corinthians 10:13).</a:t>
            </a:r>
            <a:endParaRPr lang="en-US" dirty="0">
              <a:solidFill>
                <a:schemeClr val="bg1"/>
              </a:solidFill>
              <a:latin typeface="Tahoma" pitchFamily="34" charset="0"/>
            </a:endParaRPr>
          </a:p>
          <a:p>
            <a:pPr marL="905683" indent="-905683">
              <a:buClr>
                <a:srgbClr val="000000"/>
              </a:buClr>
              <a:buSzPct val="25000"/>
              <a:defRPr/>
            </a:pPr>
            <a:endParaRPr lang="en-US" sz="2800" dirty="0">
              <a:solidFill>
                <a:schemeClr val="bg1"/>
              </a:solidFill>
              <a:latin typeface="Tahoma" pitchFamily="34" charset="0"/>
            </a:endParaRPr>
          </a:p>
          <a:p>
            <a:pPr marL="905683" indent="-905683">
              <a:buClr>
                <a:srgbClr val="000000"/>
              </a:buClr>
              <a:buSzPct val="25000"/>
              <a:defRPr/>
            </a:pPr>
            <a:r>
              <a:rPr lang="en-US" dirty="0">
                <a:solidFill>
                  <a:schemeClr val="bg1"/>
                </a:solidFill>
                <a:latin typeface="Tahoma" pitchFamily="34" charset="0"/>
              </a:rPr>
              <a:t>You will face many unexpected hazards in your life since God allows our faith to be tested.  Will you allow it to produce maturity in your faith or destroy it? (James 1:2-4</a:t>
            </a:r>
            <a:r>
              <a:rPr lang="en-US" dirty="0" smtClean="0">
                <a:solidFill>
                  <a:schemeClr val="bg1"/>
                </a:solidFill>
                <a:latin typeface="Tahoma" pitchFamily="34" charset="0"/>
              </a:rPr>
              <a:t>)</a:t>
            </a:r>
            <a:endParaRPr lang="en-US" dirty="0">
              <a:solidFill>
                <a:schemeClr val="bg1"/>
              </a:solidFill>
              <a:latin typeface="Tahoma" pitchFamily="34" charset="0"/>
            </a:endParaRPr>
          </a:p>
        </p:txBody>
      </p:sp>
      <p:sp>
        <p:nvSpPr>
          <p:cNvPr id="4" name="TextBox 3"/>
          <p:cNvSpPr txBox="1"/>
          <p:nvPr/>
        </p:nvSpPr>
        <p:spPr>
          <a:xfrm>
            <a:off x="4191000" y="990600"/>
            <a:ext cx="184731" cy="507831"/>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4630400" cy="1142999"/>
          </a:xfrm>
        </p:spPr>
        <p:txBody>
          <a:bodyPr>
            <a:noAutofit/>
          </a:bodyPr>
          <a:lstStyle/>
          <a:p>
            <a:r>
              <a:rPr lang="en-US" sz="7200" dirty="0" smtClean="0">
                <a:solidFill>
                  <a:srgbClr val="FFFF00"/>
                </a:solidFill>
                <a:latin typeface="Tahoma" pitchFamily="34" charset="0"/>
                <a:ea typeface="Tahoma" pitchFamily="34" charset="0"/>
                <a:cs typeface="Tahoma" pitchFamily="34" charset="0"/>
              </a:rPr>
              <a:t>Conclusion</a:t>
            </a:r>
            <a:endParaRPr lang="en-US" sz="7200" dirty="0">
              <a:solidFill>
                <a:srgbClr val="FFFF00"/>
              </a:solidFill>
              <a:latin typeface="Tahoma" pitchFamily="34" charset="0"/>
              <a:ea typeface="Tahoma" pitchFamily="34" charset="0"/>
              <a:cs typeface="Tahoma" pitchFamily="34" charset="0"/>
            </a:endParaRPr>
          </a:p>
        </p:txBody>
      </p:sp>
      <p:sp>
        <p:nvSpPr>
          <p:cNvPr id="5" name="Subtitle 4"/>
          <p:cNvSpPr>
            <a:spLocks noGrp="1"/>
          </p:cNvSpPr>
          <p:nvPr>
            <p:ph type="subTitle" idx="1"/>
          </p:nvPr>
        </p:nvSpPr>
        <p:spPr>
          <a:xfrm>
            <a:off x="0" y="1143000"/>
            <a:ext cx="14249400" cy="8001000"/>
          </a:xfrm>
        </p:spPr>
        <p:txBody>
          <a:bodyPr>
            <a:normAutofit fontScale="92500"/>
          </a:bodyPr>
          <a:lstStyle/>
          <a:p>
            <a:pPr marL="905683" indent="-905683">
              <a:lnSpc>
                <a:spcPct val="90000"/>
              </a:lnSpc>
              <a:buClr>
                <a:srgbClr val="000000"/>
              </a:buClr>
              <a:buSzPct val="25000"/>
              <a:defRPr/>
            </a:pPr>
            <a:r>
              <a:rPr lang="en-US" dirty="0" smtClean="0">
                <a:solidFill>
                  <a:schemeClr val="bg1"/>
                </a:solidFill>
                <a:effectLst>
                  <a:outerShdw blurRad="38100" dist="38100" dir="2700000" algn="tl">
                    <a:srgbClr val="000514"/>
                  </a:outerShdw>
                </a:effectLst>
                <a:latin typeface="Tahoma" pitchFamily="34" charset="0"/>
              </a:rPr>
              <a:t>Any of us could die on the dangerous roads we travel on, but of greater importance are these questions.</a:t>
            </a:r>
          </a:p>
          <a:p>
            <a:pPr marL="905683" indent="-905683">
              <a:lnSpc>
                <a:spcPct val="90000"/>
              </a:lnSpc>
              <a:buClr>
                <a:srgbClr val="000000"/>
              </a:buClr>
              <a:buSzPct val="25000"/>
              <a:defRPr/>
            </a:pPr>
            <a:endParaRPr lang="en-US" sz="2200" dirty="0" smtClean="0">
              <a:solidFill>
                <a:schemeClr val="bg1"/>
              </a:solidFill>
              <a:effectLst>
                <a:outerShdw blurRad="38100" dist="38100" dir="2700000" algn="tl">
                  <a:srgbClr val="000514"/>
                </a:outerShdw>
              </a:effectLst>
              <a:latin typeface="Tahoma" pitchFamily="34" charset="0"/>
            </a:endParaRPr>
          </a:p>
          <a:p>
            <a:pPr marL="905683" indent="-905683">
              <a:lnSpc>
                <a:spcPct val="90000"/>
              </a:lnSpc>
              <a:buClr>
                <a:srgbClr val="000000"/>
              </a:buClr>
              <a:buSzPct val="25000"/>
              <a:defRPr/>
            </a:pPr>
            <a:r>
              <a:rPr lang="en-US" i="1" dirty="0" smtClean="0">
                <a:solidFill>
                  <a:schemeClr val="bg1"/>
                </a:solidFill>
                <a:effectLst>
                  <a:outerShdw blurRad="38100" dist="38100" dir="2700000" algn="tl">
                    <a:srgbClr val="000514"/>
                  </a:outerShdw>
                </a:effectLst>
                <a:latin typeface="Tahoma" pitchFamily="34" charset="0"/>
              </a:rPr>
              <a:t>What road are you on?</a:t>
            </a:r>
            <a:endParaRPr lang="en-US" i="1" dirty="0">
              <a:solidFill>
                <a:schemeClr val="bg1"/>
              </a:solidFill>
              <a:effectLst>
                <a:outerShdw blurRad="38100" dist="38100" dir="2700000" algn="tl">
                  <a:srgbClr val="000514"/>
                </a:outerShdw>
              </a:effectLst>
              <a:latin typeface="Tahoma" pitchFamily="34" charset="0"/>
            </a:endParaRPr>
          </a:p>
          <a:p>
            <a:pPr marL="905683" indent="-905683">
              <a:lnSpc>
                <a:spcPct val="90000"/>
              </a:lnSpc>
              <a:buClr>
                <a:srgbClr val="000000"/>
              </a:buClr>
              <a:buSzPct val="25000"/>
              <a:defRPr/>
            </a:pPr>
            <a:endParaRPr lang="en-US" sz="2400" i="1" dirty="0">
              <a:solidFill>
                <a:schemeClr val="bg1"/>
              </a:solidFill>
              <a:effectLst>
                <a:outerShdw blurRad="38100" dist="38100" dir="2700000" algn="tl">
                  <a:srgbClr val="000514"/>
                </a:outerShdw>
              </a:effectLst>
              <a:latin typeface="Tahoma" pitchFamily="34" charset="0"/>
            </a:endParaRPr>
          </a:p>
          <a:p>
            <a:pPr marL="905683" indent="-905683">
              <a:lnSpc>
                <a:spcPct val="90000"/>
              </a:lnSpc>
              <a:buClr>
                <a:srgbClr val="000000"/>
              </a:buClr>
              <a:buSzPct val="25000"/>
              <a:defRPr/>
            </a:pPr>
            <a:r>
              <a:rPr lang="en-US" i="1" dirty="0">
                <a:solidFill>
                  <a:schemeClr val="bg1"/>
                </a:solidFill>
                <a:effectLst>
                  <a:outerShdw blurRad="38100" dist="38100" dir="2700000" algn="tl">
                    <a:srgbClr val="000514"/>
                  </a:outerShdw>
                </a:effectLst>
                <a:latin typeface="Tahoma" pitchFamily="34" charset="0"/>
              </a:rPr>
              <a:t>Are you living life in the fast lane on the wrong path? </a:t>
            </a:r>
            <a:endParaRPr lang="en-US" i="1" dirty="0" smtClean="0">
              <a:solidFill>
                <a:schemeClr val="bg1"/>
              </a:solidFill>
              <a:effectLst>
                <a:outerShdw blurRad="38100" dist="38100" dir="2700000" algn="tl">
                  <a:srgbClr val="000514"/>
                </a:outerShdw>
              </a:effectLst>
              <a:latin typeface="Tahoma" pitchFamily="34" charset="0"/>
            </a:endParaRPr>
          </a:p>
          <a:p>
            <a:pPr marL="905683" indent="-905683">
              <a:lnSpc>
                <a:spcPct val="90000"/>
              </a:lnSpc>
              <a:buClr>
                <a:srgbClr val="000000"/>
              </a:buClr>
              <a:buSzPct val="25000"/>
              <a:defRPr/>
            </a:pPr>
            <a:endParaRPr lang="en-US" sz="2200" dirty="0">
              <a:solidFill>
                <a:schemeClr val="bg1"/>
              </a:solidFill>
              <a:effectLst>
                <a:outerShdw blurRad="38100" dist="38100" dir="2700000" algn="tl">
                  <a:srgbClr val="000514"/>
                </a:outerShdw>
              </a:effectLst>
              <a:latin typeface="Tahoma" pitchFamily="34" charset="0"/>
            </a:endParaRPr>
          </a:p>
          <a:p>
            <a:pPr marL="905683" indent="-905683">
              <a:lnSpc>
                <a:spcPct val="90000"/>
              </a:lnSpc>
              <a:buClr>
                <a:srgbClr val="000000"/>
              </a:buClr>
              <a:buSzPct val="25000"/>
              <a:defRPr/>
            </a:pPr>
            <a:r>
              <a:rPr lang="en-US" dirty="0" smtClean="0">
                <a:solidFill>
                  <a:schemeClr val="bg1"/>
                </a:solidFill>
                <a:effectLst>
                  <a:outerShdw blurRad="38100" dist="38100" dir="2700000" algn="tl">
                    <a:srgbClr val="000514"/>
                  </a:outerShdw>
                </a:effectLst>
                <a:latin typeface="Tahoma" pitchFamily="34" charset="0"/>
              </a:rPr>
              <a:t>If you are, you </a:t>
            </a:r>
            <a:r>
              <a:rPr lang="en-US" dirty="0">
                <a:solidFill>
                  <a:schemeClr val="bg1"/>
                </a:solidFill>
                <a:effectLst>
                  <a:outerShdw blurRad="38100" dist="38100" dir="2700000" algn="tl">
                    <a:srgbClr val="000514"/>
                  </a:outerShdw>
                </a:effectLst>
                <a:latin typeface="Tahoma" pitchFamily="34" charset="0"/>
              </a:rPr>
              <a:t>better make a detour </a:t>
            </a:r>
            <a:r>
              <a:rPr lang="en-US" dirty="0" smtClean="0">
                <a:solidFill>
                  <a:schemeClr val="bg1"/>
                </a:solidFill>
                <a:effectLst>
                  <a:outerShdw blurRad="38100" dist="38100" dir="2700000" algn="tl">
                    <a:srgbClr val="000514"/>
                  </a:outerShdw>
                </a:effectLst>
                <a:latin typeface="Tahoma" pitchFamily="34" charset="0"/>
              </a:rPr>
              <a:t>&amp; obey </a:t>
            </a:r>
            <a:r>
              <a:rPr lang="en-US" dirty="0">
                <a:solidFill>
                  <a:schemeClr val="bg1"/>
                </a:solidFill>
                <a:effectLst>
                  <a:outerShdw blurRad="38100" dist="38100" dir="2700000" algn="tl">
                    <a:srgbClr val="000514"/>
                  </a:outerShdw>
                </a:effectLst>
                <a:latin typeface="Tahoma" pitchFamily="34" charset="0"/>
              </a:rPr>
              <a:t>the gospel right now before you wreck and destroy your life. </a:t>
            </a:r>
          </a:p>
          <a:p>
            <a:pPr marL="905683" indent="-905683">
              <a:lnSpc>
                <a:spcPct val="90000"/>
              </a:lnSpc>
              <a:buClr>
                <a:srgbClr val="000000"/>
              </a:buClr>
              <a:buSzPct val="25000"/>
              <a:defRPr/>
            </a:pPr>
            <a:endParaRPr lang="en-US" sz="2400" dirty="0">
              <a:solidFill>
                <a:schemeClr val="bg1"/>
              </a:solidFill>
              <a:effectLst>
                <a:outerShdw blurRad="38100" dist="38100" dir="2700000" algn="tl">
                  <a:srgbClr val="000514"/>
                </a:outerShdw>
              </a:effectLst>
              <a:latin typeface="Tahoma" pitchFamily="34" charset="0"/>
            </a:endParaRPr>
          </a:p>
          <a:p>
            <a:pPr marL="905683" indent="-905683">
              <a:lnSpc>
                <a:spcPct val="90000"/>
              </a:lnSpc>
              <a:buClr>
                <a:srgbClr val="000000"/>
              </a:buClr>
              <a:buSzPct val="25000"/>
              <a:defRPr/>
            </a:pPr>
            <a:r>
              <a:rPr lang="en-US" dirty="0">
                <a:solidFill>
                  <a:schemeClr val="bg1"/>
                </a:solidFill>
                <a:effectLst>
                  <a:outerShdw blurRad="38100" dist="38100" dir="2700000" algn="tl">
                    <a:srgbClr val="000514"/>
                  </a:outerShdw>
                </a:effectLst>
                <a:latin typeface="Tahoma" pitchFamily="34" charset="0"/>
              </a:rPr>
              <a:t>Maybe you are on the right path to heaven (you are a Christian</a:t>
            </a:r>
            <a:r>
              <a:rPr lang="en-US" dirty="0" smtClean="0">
                <a:solidFill>
                  <a:schemeClr val="bg1"/>
                </a:solidFill>
                <a:effectLst>
                  <a:outerShdw blurRad="38100" dist="38100" dir="2700000" algn="tl">
                    <a:srgbClr val="000514"/>
                  </a:outerShdw>
                </a:effectLst>
                <a:latin typeface="Tahoma" pitchFamily="34" charset="0"/>
              </a:rPr>
              <a:t>), </a:t>
            </a:r>
            <a:r>
              <a:rPr lang="en-US" dirty="0">
                <a:solidFill>
                  <a:schemeClr val="bg1"/>
                </a:solidFill>
                <a:effectLst>
                  <a:outerShdw blurRad="38100" dist="38100" dir="2700000" algn="tl">
                    <a:srgbClr val="000514"/>
                  </a:outerShdw>
                </a:effectLst>
                <a:latin typeface="Tahoma" pitchFamily="34" charset="0"/>
              </a:rPr>
              <a:t>but the distractions of life have caused you to lose your focus. </a:t>
            </a:r>
            <a:r>
              <a:rPr lang="en-US" dirty="0" smtClean="0">
                <a:solidFill>
                  <a:schemeClr val="bg1"/>
                </a:solidFill>
                <a:effectLst>
                  <a:outerShdw blurRad="38100" dist="38100" dir="2700000" algn="tl">
                    <a:srgbClr val="000514"/>
                  </a:outerShdw>
                </a:effectLst>
                <a:latin typeface="Tahoma" pitchFamily="34" charset="0"/>
              </a:rPr>
              <a:t>Repent &amp; </a:t>
            </a:r>
            <a:r>
              <a:rPr lang="en-US" dirty="0">
                <a:solidFill>
                  <a:schemeClr val="bg1"/>
                </a:solidFill>
                <a:effectLst>
                  <a:outerShdw blurRad="38100" dist="38100" dir="2700000" algn="tl">
                    <a:srgbClr val="000514"/>
                  </a:outerShdw>
                </a:effectLst>
                <a:latin typeface="Tahoma" pitchFamily="34" charset="0"/>
              </a:rPr>
              <a:t>put the Lord first! </a:t>
            </a:r>
          </a:p>
        </p:txBody>
      </p:sp>
      <p:sp>
        <p:nvSpPr>
          <p:cNvPr id="4" name="TextBox 3"/>
          <p:cNvSpPr txBox="1"/>
          <p:nvPr/>
        </p:nvSpPr>
        <p:spPr>
          <a:xfrm>
            <a:off x="4191000" y="990600"/>
            <a:ext cx="184731" cy="507831"/>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 calcmode="lin" valueType="num">
                                      <p:cBhvr>
                                        <p:cTn id="28"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5">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anim calcmode="lin" valueType="num">
                                      <p:cBhvr>
                                        <p:cTn id="35" dur="500" fill="hold"/>
                                        <p:tgtEl>
                                          <p:spTgt spid="5">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4630400" cy="1142999"/>
          </a:xfrm>
        </p:spPr>
        <p:txBody>
          <a:bodyPr>
            <a:noAutofit/>
          </a:bodyPr>
          <a:lstStyle/>
          <a:p>
            <a:r>
              <a:rPr lang="en-US" sz="7200" dirty="0" smtClean="0">
                <a:solidFill>
                  <a:srgbClr val="FFFF00"/>
                </a:solidFill>
                <a:latin typeface="Tahoma" pitchFamily="34" charset="0"/>
                <a:ea typeface="Tahoma" pitchFamily="34" charset="0"/>
                <a:cs typeface="Tahoma" pitchFamily="34" charset="0"/>
              </a:rPr>
              <a:t>Conclusion</a:t>
            </a:r>
            <a:endParaRPr lang="en-US" sz="7200" dirty="0">
              <a:solidFill>
                <a:srgbClr val="FFFF00"/>
              </a:solidFill>
              <a:latin typeface="Tahoma" pitchFamily="34" charset="0"/>
              <a:ea typeface="Tahoma" pitchFamily="34" charset="0"/>
              <a:cs typeface="Tahoma" pitchFamily="34" charset="0"/>
            </a:endParaRPr>
          </a:p>
        </p:txBody>
      </p:sp>
      <p:sp>
        <p:nvSpPr>
          <p:cNvPr id="5" name="Subtitle 4"/>
          <p:cNvSpPr>
            <a:spLocks noGrp="1"/>
          </p:cNvSpPr>
          <p:nvPr>
            <p:ph type="subTitle" idx="1"/>
          </p:nvPr>
        </p:nvSpPr>
        <p:spPr>
          <a:xfrm>
            <a:off x="0" y="1143000"/>
            <a:ext cx="14249400" cy="8001000"/>
          </a:xfrm>
        </p:spPr>
        <p:txBody>
          <a:bodyPr>
            <a:normAutofit/>
          </a:bodyPr>
          <a:lstStyle/>
          <a:p>
            <a:pPr marL="905683" indent="-905683">
              <a:lnSpc>
                <a:spcPct val="90000"/>
              </a:lnSpc>
              <a:buClr>
                <a:srgbClr val="000000"/>
              </a:buClr>
              <a:buSzPct val="25000"/>
              <a:defRPr/>
            </a:pPr>
            <a:r>
              <a:rPr lang="en-US" dirty="0">
                <a:solidFill>
                  <a:schemeClr val="bg1"/>
                </a:solidFill>
                <a:effectLst>
                  <a:outerShdw blurRad="38100" dist="38100" dir="2700000" algn="tl">
                    <a:srgbClr val="000514"/>
                  </a:outerShdw>
                </a:effectLst>
                <a:latin typeface="Tahoma" pitchFamily="34" charset="0"/>
              </a:rPr>
              <a:t>Or maybe the unexpected hazards of life have discouraged you and gotten you off </a:t>
            </a:r>
            <a:r>
              <a:rPr lang="en-US" dirty="0" smtClean="0">
                <a:solidFill>
                  <a:schemeClr val="bg1"/>
                </a:solidFill>
                <a:effectLst>
                  <a:outerShdw blurRad="38100" dist="38100" dir="2700000" algn="tl">
                    <a:srgbClr val="000514"/>
                  </a:outerShdw>
                </a:effectLst>
                <a:latin typeface="Tahoma" pitchFamily="34" charset="0"/>
              </a:rPr>
              <a:t>track </a:t>
            </a:r>
            <a:r>
              <a:rPr lang="en-US" dirty="0">
                <a:solidFill>
                  <a:schemeClr val="bg1"/>
                </a:solidFill>
                <a:effectLst>
                  <a:outerShdw blurRad="38100" dist="38100" dir="2700000" algn="tl">
                    <a:srgbClr val="000514"/>
                  </a:outerShdw>
                </a:effectLst>
                <a:latin typeface="Tahoma" pitchFamily="34" charset="0"/>
              </a:rPr>
              <a:t>or you feel your life is hydroplaning out of </a:t>
            </a:r>
            <a:r>
              <a:rPr lang="en-US" dirty="0" smtClean="0">
                <a:solidFill>
                  <a:schemeClr val="bg1"/>
                </a:solidFill>
                <a:effectLst>
                  <a:outerShdw blurRad="38100" dist="38100" dir="2700000" algn="tl">
                    <a:srgbClr val="000514"/>
                  </a:outerShdw>
                </a:effectLst>
                <a:latin typeface="Tahoma" pitchFamily="34" charset="0"/>
              </a:rPr>
              <a:t>control</a:t>
            </a:r>
            <a:r>
              <a:rPr lang="en-US" dirty="0">
                <a:solidFill>
                  <a:schemeClr val="bg1"/>
                </a:solidFill>
                <a:effectLst>
                  <a:outerShdw blurRad="38100" dist="38100" dir="2700000" algn="tl">
                    <a:srgbClr val="000514"/>
                  </a:outerShdw>
                </a:effectLst>
                <a:latin typeface="Tahoma" pitchFamily="34" charset="0"/>
              </a:rPr>
              <a:t>.</a:t>
            </a:r>
            <a:r>
              <a:rPr lang="en-US" sz="4400" dirty="0">
                <a:solidFill>
                  <a:schemeClr val="bg1"/>
                </a:solidFill>
                <a:effectLst>
                  <a:outerShdw blurRad="38100" dist="38100" dir="2700000" algn="tl">
                    <a:srgbClr val="000514"/>
                  </a:outerShdw>
                </a:effectLst>
                <a:latin typeface="Tahoma" pitchFamily="34" charset="0"/>
              </a:rPr>
              <a:t> </a:t>
            </a:r>
          </a:p>
          <a:p>
            <a:pPr marL="905683" indent="-905683">
              <a:lnSpc>
                <a:spcPct val="90000"/>
              </a:lnSpc>
              <a:buClr>
                <a:srgbClr val="000000"/>
              </a:buClr>
              <a:buSzPct val="25000"/>
              <a:defRPr/>
            </a:pPr>
            <a:endParaRPr lang="en-US" sz="2400" dirty="0">
              <a:solidFill>
                <a:schemeClr val="bg1"/>
              </a:solidFill>
              <a:effectLst>
                <a:outerShdw blurRad="38100" dist="38100" dir="2700000" algn="tl">
                  <a:srgbClr val="000514"/>
                </a:outerShdw>
              </a:effectLst>
              <a:latin typeface="Tahoma" pitchFamily="34" charset="0"/>
            </a:endParaRPr>
          </a:p>
          <a:p>
            <a:pPr marL="905683" indent="-905683">
              <a:lnSpc>
                <a:spcPct val="90000"/>
              </a:lnSpc>
              <a:buClr>
                <a:srgbClr val="000000"/>
              </a:buClr>
              <a:buSzPct val="25000"/>
              <a:defRPr/>
            </a:pPr>
            <a:r>
              <a:rPr lang="en-US" dirty="0">
                <a:solidFill>
                  <a:schemeClr val="bg1"/>
                </a:solidFill>
                <a:effectLst>
                  <a:outerShdw blurRad="38100" dist="38100" dir="2700000" algn="tl">
                    <a:srgbClr val="000514"/>
                  </a:outerShdw>
                </a:effectLst>
                <a:latin typeface="Tahoma" pitchFamily="34" charset="0"/>
              </a:rPr>
              <a:t>Make the decision today to repent, pray, and ask for the Lord’s help </a:t>
            </a:r>
            <a:r>
              <a:rPr lang="en-US" dirty="0" smtClean="0">
                <a:solidFill>
                  <a:schemeClr val="bg1"/>
                </a:solidFill>
                <a:effectLst>
                  <a:outerShdw blurRad="38100" dist="38100" dir="2700000" algn="tl">
                    <a:srgbClr val="000514"/>
                  </a:outerShdw>
                </a:effectLst>
                <a:latin typeface="Tahoma" pitchFamily="34" charset="0"/>
              </a:rPr>
              <a:t>and </a:t>
            </a:r>
            <a:r>
              <a:rPr lang="en-US" dirty="0">
                <a:solidFill>
                  <a:schemeClr val="bg1"/>
                </a:solidFill>
                <a:effectLst>
                  <a:outerShdw blurRad="38100" dist="38100" dir="2700000" algn="tl">
                    <a:srgbClr val="000514"/>
                  </a:outerShdw>
                </a:effectLst>
                <a:latin typeface="Tahoma" pitchFamily="34" charset="0"/>
              </a:rPr>
              <a:t>strength to overcome whatever weaknesses you have.</a:t>
            </a:r>
            <a:r>
              <a:rPr lang="en-US" sz="4400" dirty="0">
                <a:solidFill>
                  <a:schemeClr val="bg1"/>
                </a:solidFill>
                <a:effectLst>
                  <a:outerShdw blurRad="38100" dist="38100" dir="2700000" algn="tl">
                    <a:srgbClr val="000514"/>
                  </a:outerShdw>
                </a:effectLst>
                <a:latin typeface="Tahoma" pitchFamily="34" charset="0"/>
              </a:rPr>
              <a:t> </a:t>
            </a:r>
          </a:p>
          <a:p>
            <a:pPr marL="905683" indent="-905683">
              <a:lnSpc>
                <a:spcPct val="90000"/>
              </a:lnSpc>
              <a:buClr>
                <a:srgbClr val="000000"/>
              </a:buClr>
              <a:buSzPct val="25000"/>
              <a:defRPr/>
            </a:pPr>
            <a:endParaRPr lang="en-US" sz="2400" dirty="0">
              <a:solidFill>
                <a:schemeClr val="bg1"/>
              </a:solidFill>
              <a:effectLst>
                <a:outerShdw blurRad="38100" dist="38100" dir="2700000" algn="tl">
                  <a:srgbClr val="000514"/>
                </a:outerShdw>
              </a:effectLst>
              <a:latin typeface="Tahoma" pitchFamily="34" charset="0"/>
            </a:endParaRPr>
          </a:p>
          <a:p>
            <a:pPr marL="905683" indent="-905683">
              <a:lnSpc>
                <a:spcPct val="90000"/>
              </a:lnSpc>
              <a:buClr>
                <a:srgbClr val="000000"/>
              </a:buClr>
              <a:buSzPct val="25000"/>
              <a:defRPr/>
            </a:pPr>
            <a:r>
              <a:rPr lang="en-US" dirty="0">
                <a:solidFill>
                  <a:schemeClr val="bg1"/>
                </a:solidFill>
                <a:effectLst>
                  <a:outerShdw blurRad="38100" dist="38100" dir="2700000" algn="tl">
                    <a:srgbClr val="000514"/>
                  </a:outerShdw>
                </a:effectLst>
                <a:latin typeface="Tahoma" pitchFamily="34" charset="0"/>
              </a:rPr>
              <a:t>Sadly, some are deceived into thinking that they can make a split second decision before a collision to say the sinner’s prayer before they </a:t>
            </a:r>
            <a:r>
              <a:rPr lang="en-US" dirty="0" smtClean="0">
                <a:solidFill>
                  <a:schemeClr val="bg1"/>
                </a:solidFill>
                <a:effectLst>
                  <a:outerShdw blurRad="38100" dist="38100" dir="2700000" algn="tl">
                    <a:srgbClr val="000514"/>
                  </a:outerShdw>
                </a:effectLst>
                <a:latin typeface="Tahoma" pitchFamily="34" charset="0"/>
              </a:rPr>
              <a:t>die. </a:t>
            </a:r>
            <a:endParaRPr lang="en-US" dirty="0">
              <a:solidFill>
                <a:schemeClr val="bg1"/>
              </a:solidFill>
              <a:effectLst>
                <a:outerShdw blurRad="38100" dist="38100" dir="2700000" algn="tl">
                  <a:srgbClr val="000514"/>
                </a:outerShdw>
              </a:effectLst>
              <a:latin typeface="Tahoma" pitchFamily="34" charset="0"/>
            </a:endParaRPr>
          </a:p>
        </p:txBody>
      </p:sp>
      <p:sp>
        <p:nvSpPr>
          <p:cNvPr id="4" name="TextBox 3"/>
          <p:cNvSpPr txBox="1"/>
          <p:nvPr/>
        </p:nvSpPr>
        <p:spPr>
          <a:xfrm>
            <a:off x="4191000" y="990600"/>
            <a:ext cx="184731" cy="507831"/>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4630400" cy="1142999"/>
          </a:xfrm>
        </p:spPr>
        <p:txBody>
          <a:bodyPr>
            <a:noAutofit/>
          </a:bodyPr>
          <a:lstStyle/>
          <a:p>
            <a:r>
              <a:rPr lang="en-US" sz="7200" dirty="0" smtClean="0">
                <a:solidFill>
                  <a:srgbClr val="FFFF00"/>
                </a:solidFill>
                <a:latin typeface="Tahoma" pitchFamily="34" charset="0"/>
                <a:ea typeface="Tahoma" pitchFamily="34" charset="0"/>
                <a:cs typeface="Tahoma" pitchFamily="34" charset="0"/>
              </a:rPr>
              <a:t>Conclusion</a:t>
            </a:r>
            <a:endParaRPr lang="en-US" sz="7200" dirty="0">
              <a:solidFill>
                <a:srgbClr val="FFFF00"/>
              </a:solidFill>
              <a:latin typeface="Tahoma" pitchFamily="34" charset="0"/>
              <a:ea typeface="Tahoma" pitchFamily="34" charset="0"/>
              <a:cs typeface="Tahoma" pitchFamily="34" charset="0"/>
            </a:endParaRPr>
          </a:p>
        </p:txBody>
      </p:sp>
      <p:sp>
        <p:nvSpPr>
          <p:cNvPr id="5" name="Subtitle 4"/>
          <p:cNvSpPr>
            <a:spLocks noGrp="1"/>
          </p:cNvSpPr>
          <p:nvPr>
            <p:ph type="subTitle" idx="1"/>
          </p:nvPr>
        </p:nvSpPr>
        <p:spPr>
          <a:xfrm>
            <a:off x="0" y="1143000"/>
            <a:ext cx="14249400" cy="8001000"/>
          </a:xfrm>
        </p:spPr>
        <p:txBody>
          <a:bodyPr>
            <a:normAutofit/>
          </a:bodyPr>
          <a:lstStyle/>
          <a:p>
            <a:pPr marL="905683" indent="-905683">
              <a:buClr>
                <a:srgbClr val="000000"/>
              </a:buClr>
              <a:buSzPct val="25000"/>
              <a:defRPr/>
            </a:pPr>
            <a:r>
              <a:rPr lang="en-US" dirty="0">
                <a:solidFill>
                  <a:schemeClr val="bg1"/>
                </a:solidFill>
                <a:latin typeface="Tahoma" pitchFamily="34" charset="0"/>
              </a:rPr>
              <a:t>Don’t wait until it’s too late and you are in an emergency situation. </a:t>
            </a:r>
          </a:p>
          <a:p>
            <a:pPr marL="905683" indent="-905683">
              <a:buClr>
                <a:srgbClr val="000000"/>
              </a:buClr>
              <a:buSzPct val="25000"/>
              <a:defRPr/>
            </a:pPr>
            <a:endParaRPr lang="en-US" sz="2400" dirty="0">
              <a:solidFill>
                <a:schemeClr val="bg1"/>
              </a:solidFill>
              <a:latin typeface="Tahoma" pitchFamily="34" charset="0"/>
            </a:endParaRPr>
          </a:p>
          <a:p>
            <a:pPr marL="905683" indent="-905683">
              <a:buClr>
                <a:srgbClr val="000000"/>
              </a:buClr>
              <a:buSzPct val="25000"/>
              <a:defRPr/>
            </a:pPr>
            <a:r>
              <a:rPr lang="en-US" dirty="0">
                <a:solidFill>
                  <a:schemeClr val="bg1"/>
                </a:solidFill>
                <a:latin typeface="Tahoma" pitchFamily="34" charset="0"/>
              </a:rPr>
              <a:t>You can make a decision in the next few minutes to confess your faith that Jesus is the Son of God, repent of your sins, and be baptized for the forgiveness of your sins (Acts 2:37-38; 8:35-38; 22:16) or be </a:t>
            </a:r>
            <a:r>
              <a:rPr lang="en-US" dirty="0" smtClean="0">
                <a:solidFill>
                  <a:schemeClr val="bg1"/>
                </a:solidFill>
                <a:latin typeface="Tahoma" pitchFamily="34" charset="0"/>
              </a:rPr>
              <a:t>restored (Acts </a:t>
            </a:r>
            <a:r>
              <a:rPr lang="en-US" dirty="0">
                <a:solidFill>
                  <a:schemeClr val="bg1"/>
                </a:solidFill>
                <a:latin typeface="Tahoma" pitchFamily="34" charset="0"/>
              </a:rPr>
              <a:t>8:22</a:t>
            </a:r>
            <a:r>
              <a:rPr lang="en-US" dirty="0" smtClean="0">
                <a:solidFill>
                  <a:schemeClr val="bg1"/>
                </a:solidFill>
                <a:latin typeface="Tahoma" pitchFamily="34" charset="0"/>
              </a:rPr>
              <a:t>). </a:t>
            </a:r>
            <a:endParaRPr lang="en-US" dirty="0">
              <a:solidFill>
                <a:schemeClr val="bg1"/>
              </a:solidFill>
              <a:latin typeface="Tahoma" pitchFamily="34" charset="0"/>
            </a:endParaRPr>
          </a:p>
          <a:p>
            <a:pPr marL="905683" indent="-905683">
              <a:buClr>
                <a:srgbClr val="000000"/>
              </a:buClr>
              <a:buSzPct val="25000"/>
              <a:defRPr/>
            </a:pPr>
            <a:endParaRPr lang="en-US" sz="2400" dirty="0">
              <a:solidFill>
                <a:schemeClr val="bg1"/>
              </a:solidFill>
              <a:latin typeface="Tahoma" pitchFamily="34" charset="0"/>
            </a:endParaRPr>
          </a:p>
          <a:p>
            <a:pPr marL="905683" indent="-905683">
              <a:buClr>
                <a:srgbClr val="000000"/>
              </a:buClr>
              <a:buSzPct val="25000"/>
              <a:defRPr/>
            </a:pPr>
            <a:r>
              <a:rPr lang="en-US" dirty="0">
                <a:solidFill>
                  <a:schemeClr val="bg1"/>
                </a:solidFill>
                <a:latin typeface="Tahoma" pitchFamily="34" charset="0"/>
              </a:rPr>
              <a:t>Or you could continue to flirt with disaster everyday</a:t>
            </a:r>
            <a:r>
              <a:rPr lang="en-US" dirty="0" smtClean="0">
                <a:solidFill>
                  <a:schemeClr val="bg1"/>
                </a:solidFill>
                <a:latin typeface="Tahoma" pitchFamily="34" charset="0"/>
              </a:rPr>
              <a:t>.</a:t>
            </a:r>
            <a:endParaRPr lang="en-US" dirty="0">
              <a:solidFill>
                <a:schemeClr val="bg1"/>
              </a:solidFill>
              <a:latin typeface="Tahoma" pitchFamily="34" charset="0"/>
            </a:endParaRPr>
          </a:p>
        </p:txBody>
      </p:sp>
      <p:sp>
        <p:nvSpPr>
          <p:cNvPr id="4" name="TextBox 3"/>
          <p:cNvSpPr txBox="1"/>
          <p:nvPr/>
        </p:nvSpPr>
        <p:spPr>
          <a:xfrm>
            <a:off x="4191000" y="990600"/>
            <a:ext cx="184731" cy="507831"/>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12847320" cy="5105400"/>
          </a:xfrm>
        </p:spPr>
        <p:txBody>
          <a:bodyPr>
            <a:noAutofit/>
          </a:bodyPr>
          <a:lstStyle/>
          <a:p>
            <a:r>
              <a:rPr lang="en-US" sz="19900" dirty="0" smtClean="0">
                <a:solidFill>
                  <a:srgbClr val="FFFF00"/>
                </a:solidFill>
                <a:latin typeface="Impact" pitchFamily="34" charset="0"/>
                <a:cs typeface="Aharoni" pitchFamily="2" charset="-79"/>
              </a:rPr>
              <a:t>DANGER ON THE ROAD</a:t>
            </a:r>
            <a:endParaRPr lang="en-US" sz="19900" dirty="0">
              <a:solidFill>
                <a:srgbClr val="FFFF00"/>
              </a:solidFill>
              <a:latin typeface="Impact" pitchFamily="34" charset="0"/>
              <a:cs typeface="Aharoni" pitchFamily="2" charset="-79"/>
            </a:endParaRPr>
          </a:p>
        </p:txBody>
      </p:sp>
      <p:sp>
        <p:nvSpPr>
          <p:cNvPr id="4" name="TextBox 3"/>
          <p:cNvSpPr txBox="1"/>
          <p:nvPr/>
        </p:nvSpPr>
        <p:spPr>
          <a:xfrm>
            <a:off x="4191000" y="990600"/>
            <a:ext cx="184731" cy="507831"/>
          </a:xfrm>
          <a:prstGeom prst="rect">
            <a:avLst/>
          </a:prstGeom>
          <a:noFill/>
        </p:spPr>
        <p:txBody>
          <a:bodyPr wrap="none" rtlCol="0">
            <a:spAutoFit/>
          </a:bodyPr>
          <a:lstStyle/>
          <a:p>
            <a:endParaRPr lang="en-US" dirty="0"/>
          </a:p>
        </p:txBody>
      </p:sp>
      <p:pic>
        <p:nvPicPr>
          <p:cNvPr id="7" name="Picture 12"/>
          <p:cNvPicPr>
            <a:picLocks noChangeAspect="1" noChangeArrowheads="1"/>
          </p:cNvPicPr>
          <p:nvPr/>
        </p:nvPicPr>
        <p:blipFill>
          <a:blip r:embed="rId2" cstate="print"/>
          <a:srcRect/>
          <a:stretch>
            <a:fillRect/>
          </a:stretch>
        </p:blipFill>
        <p:spPr bwMode="auto">
          <a:xfrm>
            <a:off x="4953000" y="5715000"/>
            <a:ext cx="4831080" cy="3022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4630400" cy="1142999"/>
          </a:xfrm>
        </p:spPr>
        <p:txBody>
          <a:bodyPr>
            <a:noAutofit/>
          </a:bodyPr>
          <a:lstStyle/>
          <a:p>
            <a:r>
              <a:rPr lang="en-US" sz="7200" dirty="0" smtClean="0">
                <a:solidFill>
                  <a:srgbClr val="FFFF00"/>
                </a:solidFill>
                <a:latin typeface="Tahoma" pitchFamily="34" charset="0"/>
                <a:ea typeface="Tahoma" pitchFamily="34" charset="0"/>
                <a:cs typeface="Tahoma" pitchFamily="34" charset="0"/>
              </a:rPr>
              <a:t>Introduction</a:t>
            </a:r>
            <a:endParaRPr lang="en-US" sz="7200" dirty="0">
              <a:solidFill>
                <a:srgbClr val="FFFF00"/>
              </a:solidFill>
              <a:latin typeface="Tahoma" pitchFamily="34" charset="0"/>
              <a:ea typeface="Tahoma" pitchFamily="34" charset="0"/>
              <a:cs typeface="Tahoma" pitchFamily="34" charset="0"/>
            </a:endParaRPr>
          </a:p>
        </p:txBody>
      </p:sp>
      <p:sp>
        <p:nvSpPr>
          <p:cNvPr id="5" name="Subtitle 4"/>
          <p:cNvSpPr>
            <a:spLocks noGrp="1"/>
          </p:cNvSpPr>
          <p:nvPr>
            <p:ph type="subTitle" idx="1"/>
          </p:nvPr>
        </p:nvSpPr>
        <p:spPr>
          <a:xfrm>
            <a:off x="0" y="1143000"/>
            <a:ext cx="14249400" cy="8001000"/>
          </a:xfrm>
        </p:spPr>
        <p:txBody>
          <a:bodyPr>
            <a:normAutofit fontScale="92500" lnSpcReduction="10000"/>
          </a:bodyPr>
          <a:lstStyle/>
          <a:p>
            <a:pPr marL="905683" indent="-905683">
              <a:lnSpc>
                <a:spcPct val="80000"/>
              </a:lnSpc>
              <a:buClr>
                <a:srgbClr val="000000"/>
              </a:buClr>
              <a:buSzPct val="25000"/>
              <a:defRPr/>
            </a:pPr>
            <a:r>
              <a:rPr lang="en-US" dirty="0">
                <a:solidFill>
                  <a:schemeClr val="bg2"/>
                </a:solidFill>
                <a:effectLst>
                  <a:outerShdw blurRad="38100" dist="38100" dir="2700000" algn="tl">
                    <a:srgbClr val="000514"/>
                  </a:outerShdw>
                </a:effectLst>
                <a:latin typeface="Tahoma" pitchFamily="34" charset="0"/>
              </a:rPr>
              <a:t>Four people were killed in Burleson </a:t>
            </a:r>
            <a:r>
              <a:rPr lang="en-US" dirty="0" smtClean="0">
                <a:solidFill>
                  <a:schemeClr val="bg2"/>
                </a:solidFill>
                <a:effectLst>
                  <a:outerShdw blurRad="38100" dist="38100" dir="2700000" algn="tl">
                    <a:srgbClr val="000514"/>
                  </a:outerShdw>
                </a:effectLst>
                <a:latin typeface="Tahoma" pitchFamily="34" charset="0"/>
              </a:rPr>
              <a:t>and several </a:t>
            </a:r>
            <a:r>
              <a:rPr lang="en-US" dirty="0">
                <a:solidFill>
                  <a:schemeClr val="bg2"/>
                </a:solidFill>
                <a:effectLst>
                  <a:outerShdw blurRad="38100" dist="38100" dir="2700000" algn="tl">
                    <a:srgbClr val="000514"/>
                  </a:outerShdw>
                </a:effectLst>
                <a:latin typeface="Tahoma" pitchFamily="34" charset="0"/>
              </a:rPr>
              <a:t>others </a:t>
            </a:r>
            <a:r>
              <a:rPr lang="en-US" dirty="0" smtClean="0">
                <a:solidFill>
                  <a:schemeClr val="bg2"/>
                </a:solidFill>
                <a:effectLst>
                  <a:outerShdw blurRad="38100" dist="38100" dir="2700000" algn="tl">
                    <a:srgbClr val="000514"/>
                  </a:outerShdw>
                </a:effectLst>
                <a:latin typeface="Tahoma" pitchFamily="34" charset="0"/>
              </a:rPr>
              <a:t>were injured in </a:t>
            </a:r>
            <a:r>
              <a:rPr lang="en-US" dirty="0">
                <a:solidFill>
                  <a:schemeClr val="bg2"/>
                </a:solidFill>
                <a:effectLst>
                  <a:outerShdw blurRad="38100" dist="38100" dir="2700000" algn="tl">
                    <a:srgbClr val="000514"/>
                  </a:outerShdw>
                </a:effectLst>
                <a:latin typeface="Tahoma" pitchFamily="34" charset="0"/>
              </a:rPr>
              <a:t>a tragic accident on June 15</a:t>
            </a:r>
            <a:r>
              <a:rPr lang="en-US" baseline="30000" dirty="0">
                <a:solidFill>
                  <a:schemeClr val="bg2"/>
                </a:solidFill>
                <a:effectLst>
                  <a:outerShdw blurRad="38100" dist="38100" dir="2700000" algn="tl">
                    <a:srgbClr val="000514"/>
                  </a:outerShdw>
                </a:effectLst>
                <a:latin typeface="Tahoma" pitchFamily="34" charset="0"/>
              </a:rPr>
              <a:t>th</a:t>
            </a:r>
            <a:r>
              <a:rPr lang="en-US" dirty="0">
                <a:solidFill>
                  <a:schemeClr val="bg2"/>
                </a:solidFill>
                <a:effectLst>
                  <a:outerShdw blurRad="38100" dist="38100" dir="2700000" algn="tl">
                    <a:srgbClr val="000514"/>
                  </a:outerShdw>
                </a:effectLst>
                <a:latin typeface="Tahoma" pitchFamily="34" charset="0"/>
              </a:rPr>
              <a:t>. </a:t>
            </a:r>
          </a:p>
          <a:p>
            <a:pPr marL="905683" indent="-905683">
              <a:lnSpc>
                <a:spcPct val="80000"/>
              </a:lnSpc>
              <a:buClr>
                <a:srgbClr val="000000"/>
              </a:buClr>
              <a:buSzPct val="25000"/>
              <a:defRPr/>
            </a:pPr>
            <a:endParaRPr lang="en-US" sz="2600" dirty="0">
              <a:solidFill>
                <a:schemeClr val="bg2"/>
              </a:solidFill>
              <a:effectLst>
                <a:outerShdw blurRad="38100" dist="38100" dir="2700000" algn="tl">
                  <a:srgbClr val="000514"/>
                </a:outerShdw>
              </a:effectLst>
              <a:latin typeface="Tahoma" pitchFamily="34" charset="0"/>
            </a:endParaRPr>
          </a:p>
          <a:p>
            <a:pPr marL="905683" indent="-905683">
              <a:lnSpc>
                <a:spcPct val="80000"/>
              </a:lnSpc>
              <a:buClr>
                <a:srgbClr val="000000"/>
              </a:buClr>
              <a:buSzPct val="25000"/>
              <a:defRPr/>
            </a:pPr>
            <a:r>
              <a:rPr lang="en-US" dirty="0">
                <a:solidFill>
                  <a:schemeClr val="bg2"/>
                </a:solidFill>
                <a:effectLst>
                  <a:outerShdw blurRad="38100" dist="38100" dir="2700000" algn="tl">
                    <a:srgbClr val="000514"/>
                  </a:outerShdw>
                </a:effectLst>
                <a:latin typeface="Tahoma" pitchFamily="34" charset="0"/>
              </a:rPr>
              <a:t>A</a:t>
            </a:r>
            <a:r>
              <a:rPr lang="en-US" dirty="0" smtClean="0">
                <a:solidFill>
                  <a:schemeClr val="bg2"/>
                </a:solidFill>
                <a:effectLst>
                  <a:outerShdw blurRad="38100" dist="38100" dir="2700000" algn="tl">
                    <a:srgbClr val="000514"/>
                  </a:outerShdw>
                </a:effectLst>
                <a:latin typeface="Tahoma" pitchFamily="34" charset="0"/>
              </a:rPr>
              <a:t> </a:t>
            </a:r>
            <a:r>
              <a:rPr lang="en-US" dirty="0">
                <a:solidFill>
                  <a:schemeClr val="bg2"/>
                </a:solidFill>
                <a:effectLst>
                  <a:outerShdw blurRad="38100" dist="38100" dir="2700000" algn="tl">
                    <a:srgbClr val="000514"/>
                  </a:outerShdw>
                </a:effectLst>
                <a:latin typeface="Tahoma" pitchFamily="34" charset="0"/>
              </a:rPr>
              <a:t>motorist who had suffered a blowout </a:t>
            </a:r>
            <a:r>
              <a:rPr lang="en-US" dirty="0" smtClean="0">
                <a:solidFill>
                  <a:schemeClr val="bg2"/>
                </a:solidFill>
                <a:effectLst>
                  <a:outerShdw blurRad="38100" dist="38100" dir="2700000" algn="tl">
                    <a:srgbClr val="000514"/>
                  </a:outerShdw>
                </a:effectLst>
                <a:latin typeface="Tahoma" pitchFamily="34" charset="0"/>
              </a:rPr>
              <a:t>and three others who were helping were killed when </a:t>
            </a:r>
            <a:r>
              <a:rPr lang="en-US" dirty="0">
                <a:solidFill>
                  <a:schemeClr val="bg2"/>
                </a:solidFill>
                <a:effectLst>
                  <a:outerShdw blurRad="38100" dist="38100" dir="2700000" algn="tl">
                    <a:srgbClr val="000514"/>
                  </a:outerShdw>
                </a:effectLst>
                <a:latin typeface="Tahoma" pitchFamily="34" charset="0"/>
              </a:rPr>
              <a:t>a drunk driving teenager slammed into </a:t>
            </a:r>
            <a:r>
              <a:rPr lang="en-US" dirty="0" smtClean="0">
                <a:solidFill>
                  <a:schemeClr val="bg2"/>
                </a:solidFill>
                <a:effectLst>
                  <a:outerShdw blurRad="38100" dist="38100" dir="2700000" algn="tl">
                    <a:srgbClr val="000514"/>
                  </a:outerShdw>
                </a:effectLst>
                <a:latin typeface="Tahoma" pitchFamily="34" charset="0"/>
              </a:rPr>
              <a:t>them.</a:t>
            </a:r>
            <a:endParaRPr lang="en-US" dirty="0">
              <a:solidFill>
                <a:schemeClr val="bg2"/>
              </a:solidFill>
              <a:effectLst>
                <a:outerShdw blurRad="38100" dist="38100" dir="2700000" algn="tl">
                  <a:srgbClr val="000514"/>
                </a:outerShdw>
              </a:effectLst>
              <a:latin typeface="Tahoma" pitchFamily="34" charset="0"/>
            </a:endParaRPr>
          </a:p>
          <a:p>
            <a:pPr marL="905683" indent="-905683">
              <a:lnSpc>
                <a:spcPct val="80000"/>
              </a:lnSpc>
              <a:buClr>
                <a:srgbClr val="000000"/>
              </a:buClr>
              <a:buSzPct val="25000"/>
              <a:defRPr/>
            </a:pPr>
            <a:endParaRPr lang="en-US" sz="2600" dirty="0">
              <a:solidFill>
                <a:schemeClr val="bg2"/>
              </a:solidFill>
              <a:effectLst>
                <a:outerShdw blurRad="38100" dist="38100" dir="2700000" algn="tl">
                  <a:srgbClr val="000514"/>
                </a:outerShdw>
              </a:effectLst>
              <a:latin typeface="Tahoma" pitchFamily="34" charset="0"/>
            </a:endParaRPr>
          </a:p>
          <a:p>
            <a:pPr marL="905683" indent="-905683">
              <a:lnSpc>
                <a:spcPct val="80000"/>
              </a:lnSpc>
              <a:buClr>
                <a:srgbClr val="000000"/>
              </a:buClr>
              <a:buSzPct val="25000"/>
              <a:defRPr/>
            </a:pPr>
            <a:r>
              <a:rPr lang="en-US" dirty="0">
                <a:solidFill>
                  <a:schemeClr val="bg2"/>
                </a:solidFill>
                <a:effectLst>
                  <a:outerShdw blurRad="38100" dist="38100" dir="2700000" algn="tl">
                    <a:srgbClr val="000514"/>
                  </a:outerShdw>
                </a:effectLst>
                <a:latin typeface="Tahoma" pitchFamily="34" charset="0"/>
              </a:rPr>
              <a:t>There are many dangers on the </a:t>
            </a:r>
            <a:r>
              <a:rPr lang="en-US" dirty="0" smtClean="0">
                <a:solidFill>
                  <a:schemeClr val="bg2"/>
                </a:solidFill>
                <a:effectLst>
                  <a:outerShdw blurRad="38100" dist="38100" dir="2700000" algn="tl">
                    <a:srgbClr val="000514"/>
                  </a:outerShdw>
                </a:effectLst>
                <a:latin typeface="Tahoma" pitchFamily="34" charset="0"/>
              </a:rPr>
              <a:t>road, but </a:t>
            </a:r>
            <a:r>
              <a:rPr lang="en-US" dirty="0">
                <a:solidFill>
                  <a:schemeClr val="bg2"/>
                </a:solidFill>
                <a:effectLst>
                  <a:outerShdw blurRad="38100" dist="38100" dir="2700000" algn="tl">
                    <a:srgbClr val="000514"/>
                  </a:outerShdw>
                </a:effectLst>
                <a:latin typeface="Tahoma" pitchFamily="34" charset="0"/>
              </a:rPr>
              <a:t>this lesson is much more serious than that as we are living our lives on a path that is either leading to eternal joy in heaven or everlasting punishment in hell.</a:t>
            </a:r>
          </a:p>
          <a:p>
            <a:pPr marL="905683" indent="-905683">
              <a:lnSpc>
                <a:spcPct val="80000"/>
              </a:lnSpc>
              <a:buClr>
                <a:srgbClr val="000000"/>
              </a:buClr>
              <a:buSzPct val="25000"/>
              <a:defRPr/>
            </a:pPr>
            <a:endParaRPr lang="en-US" sz="2600" dirty="0">
              <a:solidFill>
                <a:schemeClr val="bg2"/>
              </a:solidFill>
              <a:effectLst>
                <a:outerShdw blurRad="38100" dist="38100" dir="2700000" algn="tl">
                  <a:srgbClr val="000514"/>
                </a:outerShdw>
              </a:effectLst>
              <a:latin typeface="Tahoma" pitchFamily="34" charset="0"/>
            </a:endParaRPr>
          </a:p>
          <a:p>
            <a:pPr marL="905683" indent="-905683">
              <a:lnSpc>
                <a:spcPct val="80000"/>
              </a:lnSpc>
              <a:buClr>
                <a:srgbClr val="000000"/>
              </a:buClr>
              <a:buSzPct val="25000"/>
              <a:defRPr/>
            </a:pPr>
            <a:r>
              <a:rPr lang="en-US" dirty="0">
                <a:solidFill>
                  <a:schemeClr val="bg2"/>
                </a:solidFill>
                <a:effectLst>
                  <a:outerShdw blurRad="38100" dist="38100" dir="2700000" algn="tl">
                    <a:srgbClr val="000514"/>
                  </a:outerShdw>
                </a:effectLst>
                <a:latin typeface="Tahoma" pitchFamily="34" charset="0"/>
              </a:rPr>
              <a:t>Since many are following the highway that leads to hell, we must heed the warnings of Scripture so that we can safely </a:t>
            </a:r>
            <a:r>
              <a:rPr lang="en-US" dirty="0" smtClean="0">
                <a:solidFill>
                  <a:schemeClr val="bg2"/>
                </a:solidFill>
                <a:effectLst>
                  <a:outerShdw blurRad="38100" dist="38100" dir="2700000" algn="tl">
                    <a:srgbClr val="000514"/>
                  </a:outerShdw>
                </a:effectLst>
                <a:latin typeface="Tahoma" pitchFamily="34" charset="0"/>
              </a:rPr>
              <a:t>avoid the pitfalls of sin and follow the difficult path that leads to heaven </a:t>
            </a:r>
            <a:r>
              <a:rPr lang="en-US" dirty="0">
                <a:solidFill>
                  <a:schemeClr val="bg2"/>
                </a:solidFill>
                <a:effectLst>
                  <a:outerShdw blurRad="38100" dist="38100" dir="2700000" algn="tl">
                    <a:srgbClr val="000514"/>
                  </a:outerShdw>
                </a:effectLst>
                <a:latin typeface="Tahoma" pitchFamily="34" charset="0"/>
              </a:rPr>
              <a:t>(Mt. 7:13-14).</a:t>
            </a:r>
            <a:endParaRPr lang="en-US" dirty="0">
              <a:solidFill>
                <a:schemeClr val="bg2"/>
              </a:solidFill>
            </a:endParaRPr>
          </a:p>
        </p:txBody>
      </p:sp>
      <p:sp>
        <p:nvSpPr>
          <p:cNvPr id="4" name="TextBox 3"/>
          <p:cNvSpPr txBox="1"/>
          <p:nvPr/>
        </p:nvSpPr>
        <p:spPr>
          <a:xfrm>
            <a:off x="4191000" y="990600"/>
            <a:ext cx="184731" cy="507831"/>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 calcmode="lin" valueType="num">
                                      <p:cBhvr>
                                        <p:cTn id="28"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4630400" cy="1142999"/>
          </a:xfrm>
        </p:spPr>
        <p:txBody>
          <a:bodyPr>
            <a:noAutofit/>
          </a:bodyPr>
          <a:lstStyle/>
          <a:p>
            <a:r>
              <a:rPr lang="en-US" sz="7200" dirty="0" smtClean="0">
                <a:solidFill>
                  <a:srgbClr val="FFFF00"/>
                </a:solidFill>
                <a:latin typeface="Tahoma" pitchFamily="34" charset="0"/>
                <a:ea typeface="Tahoma" pitchFamily="34" charset="0"/>
                <a:cs typeface="Tahoma" pitchFamily="34" charset="0"/>
              </a:rPr>
              <a:t>Lyrics of “Flirting with Disaster”</a:t>
            </a:r>
            <a:endParaRPr lang="en-US" sz="7200" dirty="0">
              <a:solidFill>
                <a:srgbClr val="FFFF00"/>
              </a:solidFill>
              <a:latin typeface="Tahoma" pitchFamily="34" charset="0"/>
              <a:ea typeface="Tahoma" pitchFamily="34" charset="0"/>
              <a:cs typeface="Tahoma" pitchFamily="34" charset="0"/>
            </a:endParaRPr>
          </a:p>
        </p:txBody>
      </p:sp>
      <p:sp>
        <p:nvSpPr>
          <p:cNvPr id="5" name="Subtitle 4"/>
          <p:cNvSpPr>
            <a:spLocks noGrp="1"/>
          </p:cNvSpPr>
          <p:nvPr>
            <p:ph type="subTitle" idx="1"/>
          </p:nvPr>
        </p:nvSpPr>
        <p:spPr>
          <a:xfrm>
            <a:off x="0" y="1371600"/>
            <a:ext cx="14249400" cy="7772400"/>
          </a:xfrm>
        </p:spPr>
        <p:txBody>
          <a:bodyPr>
            <a:normAutofit fontScale="92500" lnSpcReduction="10000"/>
          </a:bodyPr>
          <a:lstStyle/>
          <a:p>
            <a:pPr marL="905683" indent="-905683">
              <a:lnSpc>
                <a:spcPct val="80000"/>
              </a:lnSpc>
              <a:buClr>
                <a:srgbClr val="000000"/>
              </a:buClr>
              <a:buSzPct val="25000"/>
              <a:defRPr/>
            </a:pPr>
            <a:r>
              <a:rPr lang="en-US" dirty="0">
                <a:solidFill>
                  <a:schemeClr val="bg1"/>
                </a:solidFill>
                <a:effectLst>
                  <a:outerShdw blurRad="38100" dist="38100" dir="2700000" algn="tl">
                    <a:srgbClr val="000514"/>
                  </a:outerShdw>
                </a:effectLst>
                <a:latin typeface="Tahoma" pitchFamily="34" charset="0"/>
              </a:rPr>
              <a:t>“</a:t>
            </a:r>
            <a:r>
              <a:rPr lang="en-US" i="1" dirty="0">
                <a:solidFill>
                  <a:schemeClr val="bg1"/>
                </a:solidFill>
                <a:effectLst>
                  <a:outerShdw blurRad="38100" dist="38100" dir="2700000" algn="tl">
                    <a:srgbClr val="000514"/>
                  </a:outerShdw>
                </a:effectLst>
                <a:latin typeface="Tahoma" pitchFamily="34" charset="0"/>
              </a:rPr>
              <a:t>I'm </a:t>
            </a:r>
            <a:r>
              <a:rPr lang="en-US" i="1" dirty="0" err="1">
                <a:solidFill>
                  <a:schemeClr val="bg1"/>
                </a:solidFill>
                <a:effectLst>
                  <a:outerShdw blurRad="38100" dist="38100" dir="2700000" algn="tl">
                    <a:srgbClr val="000514"/>
                  </a:outerShdw>
                </a:effectLst>
                <a:latin typeface="Tahoma" pitchFamily="34" charset="0"/>
              </a:rPr>
              <a:t>travelin</a:t>
            </a:r>
            <a:r>
              <a:rPr lang="en-US" i="1" dirty="0">
                <a:solidFill>
                  <a:schemeClr val="bg1"/>
                </a:solidFill>
                <a:effectLst>
                  <a:outerShdw blurRad="38100" dist="38100" dir="2700000" algn="tl">
                    <a:srgbClr val="000514"/>
                  </a:outerShdw>
                </a:effectLst>
                <a:latin typeface="Tahoma" pitchFamily="34" charset="0"/>
              </a:rPr>
              <a:t>' down the road, I'm </a:t>
            </a:r>
            <a:r>
              <a:rPr lang="en-US" i="1" dirty="0" err="1">
                <a:solidFill>
                  <a:schemeClr val="bg1"/>
                </a:solidFill>
                <a:effectLst>
                  <a:outerShdw blurRad="38100" dist="38100" dir="2700000" algn="tl">
                    <a:srgbClr val="000514"/>
                  </a:outerShdw>
                </a:effectLst>
                <a:latin typeface="Tahoma" pitchFamily="34" charset="0"/>
              </a:rPr>
              <a:t>flirtin</a:t>
            </a:r>
            <a:r>
              <a:rPr lang="en-US" i="1" dirty="0">
                <a:solidFill>
                  <a:schemeClr val="bg1"/>
                </a:solidFill>
                <a:effectLst>
                  <a:outerShdw blurRad="38100" dist="38100" dir="2700000" algn="tl">
                    <a:srgbClr val="000514"/>
                  </a:outerShdw>
                </a:effectLst>
                <a:latin typeface="Tahoma" pitchFamily="34" charset="0"/>
              </a:rPr>
              <a:t>' with disaster.</a:t>
            </a:r>
            <a:br>
              <a:rPr lang="en-US" i="1" dirty="0">
                <a:solidFill>
                  <a:schemeClr val="bg1"/>
                </a:solidFill>
                <a:effectLst>
                  <a:outerShdw blurRad="38100" dist="38100" dir="2700000" algn="tl">
                    <a:srgbClr val="000514"/>
                  </a:outerShdw>
                </a:effectLst>
                <a:latin typeface="Tahoma" pitchFamily="34" charset="0"/>
              </a:rPr>
            </a:br>
            <a:r>
              <a:rPr lang="en-US" i="1" dirty="0">
                <a:solidFill>
                  <a:schemeClr val="bg1"/>
                </a:solidFill>
                <a:effectLst>
                  <a:outerShdw blurRad="38100" dist="38100" dir="2700000" algn="tl">
                    <a:srgbClr val="000514"/>
                  </a:outerShdw>
                </a:effectLst>
                <a:latin typeface="Tahoma" pitchFamily="34" charset="0"/>
              </a:rPr>
              <a:t>I've got the pedal to the floor, my life is running faster.</a:t>
            </a:r>
            <a:br>
              <a:rPr lang="en-US" i="1" dirty="0">
                <a:solidFill>
                  <a:schemeClr val="bg1"/>
                </a:solidFill>
                <a:effectLst>
                  <a:outerShdw blurRad="38100" dist="38100" dir="2700000" algn="tl">
                    <a:srgbClr val="000514"/>
                  </a:outerShdw>
                </a:effectLst>
                <a:latin typeface="Tahoma" pitchFamily="34" charset="0"/>
              </a:rPr>
            </a:br>
            <a:r>
              <a:rPr lang="en-US" i="1" dirty="0">
                <a:solidFill>
                  <a:schemeClr val="bg1"/>
                </a:solidFill>
                <a:effectLst>
                  <a:outerShdw blurRad="38100" dist="38100" dir="2700000" algn="tl">
                    <a:srgbClr val="000514"/>
                  </a:outerShdw>
                </a:effectLst>
                <a:latin typeface="Tahoma" pitchFamily="34" charset="0"/>
              </a:rPr>
              <a:t>I'm out of money, I'm out of hope, it looks like self destruction. </a:t>
            </a:r>
            <a:br>
              <a:rPr lang="en-US" i="1" dirty="0">
                <a:solidFill>
                  <a:schemeClr val="bg1"/>
                </a:solidFill>
                <a:effectLst>
                  <a:outerShdw blurRad="38100" dist="38100" dir="2700000" algn="tl">
                    <a:srgbClr val="000514"/>
                  </a:outerShdw>
                </a:effectLst>
                <a:latin typeface="Tahoma" pitchFamily="34" charset="0"/>
              </a:rPr>
            </a:br>
            <a:r>
              <a:rPr lang="en-US" i="1" dirty="0">
                <a:solidFill>
                  <a:schemeClr val="bg1"/>
                </a:solidFill>
                <a:effectLst>
                  <a:outerShdw blurRad="38100" dist="38100" dir="2700000" algn="tl">
                    <a:srgbClr val="000514"/>
                  </a:outerShdw>
                </a:effectLst>
                <a:latin typeface="Tahoma" pitchFamily="34" charset="0"/>
              </a:rPr>
              <a:t>Well how much more can we take, with all of this corruption.</a:t>
            </a:r>
            <a:br>
              <a:rPr lang="en-US" i="1" dirty="0">
                <a:solidFill>
                  <a:schemeClr val="bg1"/>
                </a:solidFill>
                <a:effectLst>
                  <a:outerShdw blurRad="38100" dist="38100" dir="2700000" algn="tl">
                    <a:srgbClr val="000514"/>
                  </a:outerShdw>
                </a:effectLst>
                <a:latin typeface="Tahoma" pitchFamily="34" charset="0"/>
              </a:rPr>
            </a:br>
            <a:r>
              <a:rPr lang="en-US" i="1" dirty="0">
                <a:solidFill>
                  <a:schemeClr val="bg1"/>
                </a:solidFill>
                <a:effectLst>
                  <a:outerShdw blurRad="38100" dist="38100" dir="2700000" algn="tl">
                    <a:srgbClr val="000514"/>
                  </a:outerShdw>
                </a:effectLst>
                <a:latin typeface="Tahoma" pitchFamily="34" charset="0"/>
              </a:rPr>
              <a:t/>
            </a:r>
            <a:br>
              <a:rPr lang="en-US" i="1" dirty="0">
                <a:solidFill>
                  <a:schemeClr val="bg1"/>
                </a:solidFill>
                <a:effectLst>
                  <a:outerShdw blurRad="38100" dist="38100" dir="2700000" algn="tl">
                    <a:srgbClr val="000514"/>
                  </a:outerShdw>
                </a:effectLst>
                <a:latin typeface="Tahoma" pitchFamily="34" charset="0"/>
              </a:rPr>
            </a:br>
            <a:r>
              <a:rPr lang="en-US" i="1" dirty="0">
                <a:solidFill>
                  <a:schemeClr val="bg1"/>
                </a:solidFill>
                <a:effectLst>
                  <a:outerShdw blurRad="38100" dist="38100" dir="2700000" algn="tl">
                    <a:srgbClr val="000514"/>
                  </a:outerShdw>
                </a:effectLst>
                <a:latin typeface="Tahoma" pitchFamily="34" charset="0"/>
              </a:rPr>
              <a:t>Been </a:t>
            </a:r>
            <a:r>
              <a:rPr lang="en-US" i="1" dirty="0" err="1">
                <a:solidFill>
                  <a:schemeClr val="bg1"/>
                </a:solidFill>
                <a:effectLst>
                  <a:outerShdw blurRad="38100" dist="38100" dir="2700000" algn="tl">
                    <a:srgbClr val="000514"/>
                  </a:outerShdw>
                </a:effectLst>
                <a:latin typeface="Tahoma" pitchFamily="34" charset="0"/>
              </a:rPr>
              <a:t>flirtin</a:t>
            </a:r>
            <a:r>
              <a:rPr lang="en-US" i="1" dirty="0">
                <a:solidFill>
                  <a:schemeClr val="bg1"/>
                </a:solidFill>
                <a:effectLst>
                  <a:outerShdw blurRad="38100" dist="38100" dir="2700000" algn="tl">
                    <a:srgbClr val="000514"/>
                  </a:outerShdw>
                </a:effectLst>
                <a:latin typeface="Tahoma" pitchFamily="34" charset="0"/>
              </a:rPr>
              <a:t>' with disaster, ya'll know what I mean.</a:t>
            </a:r>
            <a:br>
              <a:rPr lang="en-US" i="1" dirty="0">
                <a:solidFill>
                  <a:schemeClr val="bg1"/>
                </a:solidFill>
                <a:effectLst>
                  <a:outerShdw blurRad="38100" dist="38100" dir="2700000" algn="tl">
                    <a:srgbClr val="000514"/>
                  </a:outerShdw>
                </a:effectLst>
                <a:latin typeface="Tahoma" pitchFamily="34" charset="0"/>
              </a:rPr>
            </a:br>
            <a:r>
              <a:rPr lang="en-US" i="1" dirty="0">
                <a:solidFill>
                  <a:schemeClr val="bg1"/>
                </a:solidFill>
                <a:effectLst>
                  <a:outerShdw blurRad="38100" dist="38100" dir="2700000" algn="tl">
                    <a:srgbClr val="000514"/>
                  </a:outerShdw>
                </a:effectLst>
                <a:latin typeface="Tahoma" pitchFamily="34" charset="0"/>
              </a:rPr>
              <a:t>And the way we run our lives, it makes no sense to me.</a:t>
            </a:r>
            <a:br>
              <a:rPr lang="en-US" i="1" dirty="0">
                <a:solidFill>
                  <a:schemeClr val="bg1"/>
                </a:solidFill>
                <a:effectLst>
                  <a:outerShdw blurRad="38100" dist="38100" dir="2700000" algn="tl">
                    <a:srgbClr val="000514"/>
                  </a:outerShdw>
                </a:effectLst>
                <a:latin typeface="Tahoma" pitchFamily="34" charset="0"/>
              </a:rPr>
            </a:br>
            <a:r>
              <a:rPr lang="en-US" i="1" dirty="0">
                <a:solidFill>
                  <a:schemeClr val="bg1"/>
                </a:solidFill>
                <a:effectLst>
                  <a:outerShdw blurRad="38100" dist="38100" dir="2700000" algn="tl">
                    <a:srgbClr val="000514"/>
                  </a:outerShdw>
                </a:effectLst>
                <a:latin typeface="Tahoma" pitchFamily="34" charset="0"/>
              </a:rPr>
              <a:t>I don't know about yourself or, what you want to be - YEAH.</a:t>
            </a:r>
            <a:br>
              <a:rPr lang="en-US" i="1" dirty="0">
                <a:solidFill>
                  <a:schemeClr val="bg1"/>
                </a:solidFill>
                <a:effectLst>
                  <a:outerShdw blurRad="38100" dist="38100" dir="2700000" algn="tl">
                    <a:srgbClr val="000514"/>
                  </a:outerShdw>
                </a:effectLst>
                <a:latin typeface="Tahoma" pitchFamily="34" charset="0"/>
              </a:rPr>
            </a:br>
            <a:r>
              <a:rPr lang="en-US" i="1" dirty="0">
                <a:solidFill>
                  <a:schemeClr val="bg1"/>
                </a:solidFill>
                <a:effectLst>
                  <a:outerShdw blurRad="38100" dist="38100" dir="2700000" algn="tl">
                    <a:srgbClr val="000514"/>
                  </a:outerShdw>
                </a:effectLst>
                <a:latin typeface="Tahoma" pitchFamily="34" charset="0"/>
              </a:rPr>
              <a:t>When we gamble with our time, we choose our destiny.”</a:t>
            </a:r>
            <a:r>
              <a:rPr lang="en-US" dirty="0">
                <a:effectLst>
                  <a:outerShdw blurRad="38100" dist="38100" dir="2700000" algn="tl">
                    <a:srgbClr val="000514"/>
                  </a:outerShdw>
                </a:effectLst>
                <a:latin typeface="Tahoma" pitchFamily="34" charset="0"/>
              </a:rPr>
              <a:t/>
            </a:r>
            <a:br>
              <a:rPr lang="en-US" dirty="0">
                <a:effectLst>
                  <a:outerShdw blurRad="38100" dist="38100" dir="2700000" algn="tl">
                    <a:srgbClr val="000514"/>
                  </a:outerShdw>
                </a:effectLst>
                <a:latin typeface="Tahoma" pitchFamily="34" charset="0"/>
              </a:rPr>
            </a:br>
            <a:endParaRPr lang="en-US" dirty="0">
              <a:solidFill>
                <a:schemeClr val="bg2"/>
              </a:solidFill>
            </a:endParaRPr>
          </a:p>
        </p:txBody>
      </p:sp>
      <p:sp>
        <p:nvSpPr>
          <p:cNvPr id="4" name="TextBox 3"/>
          <p:cNvSpPr txBox="1"/>
          <p:nvPr/>
        </p:nvSpPr>
        <p:spPr>
          <a:xfrm>
            <a:off x="4191000" y="990600"/>
            <a:ext cx="184731" cy="507831"/>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4630400" cy="1142999"/>
          </a:xfrm>
        </p:spPr>
        <p:txBody>
          <a:bodyPr>
            <a:noAutofit/>
          </a:bodyPr>
          <a:lstStyle/>
          <a:p>
            <a:r>
              <a:rPr lang="en-US" sz="7200" dirty="0" smtClean="0">
                <a:solidFill>
                  <a:srgbClr val="FFFF00"/>
                </a:solidFill>
                <a:latin typeface="Tahoma" pitchFamily="34" charset="0"/>
                <a:ea typeface="Tahoma" pitchFamily="34" charset="0"/>
                <a:cs typeface="Tahoma" pitchFamily="34" charset="0"/>
              </a:rPr>
              <a:t>Lyrics of “Flirting with Disaster”</a:t>
            </a:r>
            <a:endParaRPr lang="en-US" sz="7200" dirty="0">
              <a:solidFill>
                <a:srgbClr val="FFFF00"/>
              </a:solidFill>
              <a:latin typeface="Tahoma" pitchFamily="34" charset="0"/>
              <a:ea typeface="Tahoma" pitchFamily="34" charset="0"/>
              <a:cs typeface="Tahoma" pitchFamily="34" charset="0"/>
            </a:endParaRPr>
          </a:p>
        </p:txBody>
      </p:sp>
      <p:sp>
        <p:nvSpPr>
          <p:cNvPr id="5" name="Subtitle 4"/>
          <p:cNvSpPr>
            <a:spLocks noGrp="1"/>
          </p:cNvSpPr>
          <p:nvPr>
            <p:ph type="subTitle" idx="1"/>
          </p:nvPr>
        </p:nvSpPr>
        <p:spPr>
          <a:xfrm>
            <a:off x="0" y="1371600"/>
            <a:ext cx="14249400" cy="7772400"/>
          </a:xfrm>
        </p:spPr>
        <p:txBody>
          <a:bodyPr>
            <a:normAutofit lnSpcReduction="10000"/>
          </a:bodyPr>
          <a:lstStyle/>
          <a:p>
            <a:pPr marL="905683" indent="-905683">
              <a:lnSpc>
                <a:spcPct val="80000"/>
              </a:lnSpc>
              <a:buClr>
                <a:srgbClr val="000000"/>
              </a:buClr>
              <a:buSzPct val="25000"/>
              <a:defRPr/>
            </a:pPr>
            <a:r>
              <a:rPr lang="en-US" dirty="0">
                <a:solidFill>
                  <a:schemeClr val="bg1"/>
                </a:solidFill>
                <a:effectLst>
                  <a:outerShdw blurRad="38100" dist="38100" dir="2700000" algn="tl">
                    <a:srgbClr val="000514"/>
                  </a:outerShdw>
                </a:effectLst>
                <a:latin typeface="Tahoma" pitchFamily="34" charset="0"/>
              </a:rPr>
              <a:t>Chorus:</a:t>
            </a:r>
            <a:br>
              <a:rPr lang="en-US" dirty="0">
                <a:solidFill>
                  <a:schemeClr val="bg1"/>
                </a:solidFill>
                <a:effectLst>
                  <a:outerShdw blurRad="38100" dist="38100" dir="2700000" algn="tl">
                    <a:srgbClr val="000514"/>
                  </a:outerShdw>
                </a:effectLst>
                <a:latin typeface="Tahoma" pitchFamily="34" charset="0"/>
              </a:rPr>
            </a:br>
            <a:r>
              <a:rPr lang="en-US" i="1" dirty="0">
                <a:solidFill>
                  <a:schemeClr val="bg1"/>
                </a:solidFill>
                <a:effectLst>
                  <a:outerShdw blurRad="38100" dist="38100" dir="2700000" algn="tl">
                    <a:srgbClr val="000514"/>
                  </a:outerShdw>
                </a:effectLst>
                <a:latin typeface="Tahoma" pitchFamily="34" charset="0"/>
              </a:rPr>
              <a:t>“I'm </a:t>
            </a:r>
            <a:r>
              <a:rPr lang="en-US" i="1" dirty="0" err="1">
                <a:solidFill>
                  <a:schemeClr val="bg1"/>
                </a:solidFill>
                <a:effectLst>
                  <a:outerShdw blurRad="38100" dist="38100" dir="2700000" algn="tl">
                    <a:srgbClr val="000514"/>
                  </a:outerShdw>
                </a:effectLst>
                <a:latin typeface="Tahoma" pitchFamily="34" charset="0"/>
              </a:rPr>
              <a:t>travelin</a:t>
            </a:r>
            <a:r>
              <a:rPr lang="en-US" i="1" dirty="0">
                <a:solidFill>
                  <a:schemeClr val="bg1"/>
                </a:solidFill>
                <a:effectLst>
                  <a:outerShdw blurRad="38100" dist="38100" dir="2700000" algn="tl">
                    <a:srgbClr val="000514"/>
                  </a:outerShdw>
                </a:effectLst>
                <a:latin typeface="Tahoma" pitchFamily="34" charset="0"/>
              </a:rPr>
              <a:t>' down that lonesome road.</a:t>
            </a:r>
            <a:br>
              <a:rPr lang="en-US" i="1" dirty="0">
                <a:solidFill>
                  <a:schemeClr val="bg1"/>
                </a:solidFill>
                <a:effectLst>
                  <a:outerShdw blurRad="38100" dist="38100" dir="2700000" algn="tl">
                    <a:srgbClr val="000514"/>
                  </a:outerShdw>
                </a:effectLst>
                <a:latin typeface="Tahoma" pitchFamily="34" charset="0"/>
              </a:rPr>
            </a:br>
            <a:r>
              <a:rPr lang="en-US" i="1" dirty="0">
                <a:solidFill>
                  <a:schemeClr val="bg1"/>
                </a:solidFill>
                <a:effectLst>
                  <a:outerShdw blurRad="38100" dist="38100" dir="2700000" algn="tl">
                    <a:srgbClr val="000514"/>
                  </a:outerShdw>
                </a:effectLst>
                <a:latin typeface="Tahoma" pitchFamily="34" charset="0"/>
              </a:rPr>
              <a:t>Feel like I'm dragging a heavy load.</a:t>
            </a:r>
            <a:br>
              <a:rPr lang="en-US" i="1" dirty="0">
                <a:solidFill>
                  <a:schemeClr val="bg1"/>
                </a:solidFill>
                <a:effectLst>
                  <a:outerShdw blurRad="38100" dist="38100" dir="2700000" algn="tl">
                    <a:srgbClr val="000514"/>
                  </a:outerShdw>
                </a:effectLst>
                <a:latin typeface="Tahoma" pitchFamily="34" charset="0"/>
              </a:rPr>
            </a:br>
            <a:r>
              <a:rPr lang="en-US" i="1" dirty="0">
                <a:solidFill>
                  <a:schemeClr val="bg1"/>
                </a:solidFill>
                <a:effectLst>
                  <a:outerShdw blurRad="38100" dist="38100" dir="2700000" algn="tl">
                    <a:srgbClr val="000514"/>
                  </a:outerShdw>
                </a:effectLst>
                <a:latin typeface="Tahoma" pitchFamily="34" charset="0"/>
              </a:rPr>
              <a:t>Yeah! I've tried to turn my head away,</a:t>
            </a:r>
            <a:br>
              <a:rPr lang="en-US" i="1" dirty="0">
                <a:solidFill>
                  <a:schemeClr val="bg1"/>
                </a:solidFill>
                <a:effectLst>
                  <a:outerShdw blurRad="38100" dist="38100" dir="2700000" algn="tl">
                    <a:srgbClr val="000514"/>
                  </a:outerShdw>
                </a:effectLst>
                <a:latin typeface="Tahoma" pitchFamily="34" charset="0"/>
              </a:rPr>
            </a:br>
            <a:r>
              <a:rPr lang="en-US" i="1" dirty="0">
                <a:solidFill>
                  <a:schemeClr val="bg1"/>
                </a:solidFill>
                <a:effectLst>
                  <a:outerShdw blurRad="38100" dist="38100" dir="2700000" algn="tl">
                    <a:srgbClr val="000514"/>
                  </a:outerShdw>
                </a:effectLst>
                <a:latin typeface="Tahoma" pitchFamily="34" charset="0"/>
              </a:rPr>
              <a:t>Feels about the same most every day.</a:t>
            </a:r>
            <a:br>
              <a:rPr lang="en-US" i="1" dirty="0">
                <a:solidFill>
                  <a:schemeClr val="bg1"/>
                </a:solidFill>
                <a:effectLst>
                  <a:outerShdw blurRad="38100" dist="38100" dir="2700000" algn="tl">
                    <a:srgbClr val="000514"/>
                  </a:outerShdw>
                </a:effectLst>
                <a:latin typeface="Tahoma" pitchFamily="34" charset="0"/>
              </a:rPr>
            </a:br>
            <a:r>
              <a:rPr lang="en-US" sz="2800" i="1" dirty="0">
                <a:solidFill>
                  <a:schemeClr val="bg1"/>
                </a:solidFill>
                <a:effectLst>
                  <a:outerShdw blurRad="38100" dist="38100" dir="2700000" algn="tl">
                    <a:srgbClr val="000514"/>
                  </a:outerShdw>
                </a:effectLst>
                <a:latin typeface="Tahoma" pitchFamily="34" charset="0"/>
              </a:rPr>
              <a:t/>
            </a:r>
            <a:br>
              <a:rPr lang="en-US" sz="2800" i="1" dirty="0">
                <a:solidFill>
                  <a:schemeClr val="bg1"/>
                </a:solidFill>
                <a:effectLst>
                  <a:outerShdw blurRad="38100" dist="38100" dir="2700000" algn="tl">
                    <a:srgbClr val="000514"/>
                  </a:outerShdw>
                </a:effectLst>
                <a:latin typeface="Tahoma" pitchFamily="34" charset="0"/>
              </a:rPr>
            </a:br>
            <a:r>
              <a:rPr lang="en-US" i="1" dirty="0">
                <a:solidFill>
                  <a:schemeClr val="bg1"/>
                </a:solidFill>
                <a:effectLst>
                  <a:outerShdw blurRad="38100" dist="38100" dir="2700000" algn="tl">
                    <a:srgbClr val="000514"/>
                  </a:outerShdw>
                </a:effectLst>
                <a:latin typeface="Tahoma" pitchFamily="34" charset="0"/>
              </a:rPr>
              <a:t>Speeding down the fast lane,</a:t>
            </a:r>
            <a:br>
              <a:rPr lang="en-US" i="1" dirty="0">
                <a:solidFill>
                  <a:schemeClr val="bg1"/>
                </a:solidFill>
                <a:effectLst>
                  <a:outerShdw blurRad="38100" dist="38100" dir="2700000" algn="tl">
                    <a:srgbClr val="000514"/>
                  </a:outerShdw>
                </a:effectLst>
                <a:latin typeface="Tahoma" pitchFamily="34" charset="0"/>
              </a:rPr>
            </a:br>
            <a:r>
              <a:rPr lang="en-US" i="1" dirty="0" err="1">
                <a:solidFill>
                  <a:schemeClr val="bg1"/>
                </a:solidFill>
                <a:effectLst>
                  <a:outerShdw blurRad="38100" dist="38100" dir="2700000" algn="tl">
                    <a:srgbClr val="000514"/>
                  </a:outerShdw>
                </a:effectLst>
                <a:latin typeface="Tahoma" pitchFamily="34" charset="0"/>
              </a:rPr>
              <a:t>Playin</a:t>
            </a:r>
            <a:r>
              <a:rPr lang="en-US" i="1" dirty="0">
                <a:solidFill>
                  <a:schemeClr val="bg1"/>
                </a:solidFill>
                <a:effectLst>
                  <a:outerShdw blurRad="38100" dist="38100" dir="2700000" algn="tl">
                    <a:srgbClr val="000514"/>
                  </a:outerShdw>
                </a:effectLst>
                <a:latin typeface="Tahoma" pitchFamily="34" charset="0"/>
              </a:rPr>
              <a:t>' from town to town.</a:t>
            </a:r>
            <a:br>
              <a:rPr lang="en-US" i="1" dirty="0">
                <a:solidFill>
                  <a:schemeClr val="bg1"/>
                </a:solidFill>
                <a:effectLst>
                  <a:outerShdw blurRad="38100" dist="38100" dir="2700000" algn="tl">
                    <a:srgbClr val="000514"/>
                  </a:outerShdw>
                </a:effectLst>
                <a:latin typeface="Tahoma" pitchFamily="34" charset="0"/>
              </a:rPr>
            </a:br>
            <a:r>
              <a:rPr lang="en-US" i="1" dirty="0">
                <a:solidFill>
                  <a:schemeClr val="bg1"/>
                </a:solidFill>
                <a:effectLst>
                  <a:outerShdw blurRad="38100" dist="38100" dir="2700000" algn="tl">
                    <a:srgbClr val="000514"/>
                  </a:outerShdw>
                </a:effectLst>
                <a:latin typeface="Tahoma" pitchFamily="34" charset="0"/>
              </a:rPr>
              <a:t>The boys and I have been </a:t>
            </a:r>
            <a:r>
              <a:rPr lang="en-US" i="1" dirty="0" err="1">
                <a:solidFill>
                  <a:schemeClr val="bg1"/>
                </a:solidFill>
                <a:effectLst>
                  <a:outerShdw blurRad="38100" dist="38100" dir="2700000" algn="tl">
                    <a:srgbClr val="000514"/>
                  </a:outerShdw>
                </a:effectLst>
                <a:latin typeface="Tahoma" pitchFamily="34" charset="0"/>
              </a:rPr>
              <a:t>burnin</a:t>
            </a:r>
            <a:r>
              <a:rPr lang="en-US" i="1" dirty="0">
                <a:solidFill>
                  <a:schemeClr val="bg1"/>
                </a:solidFill>
                <a:effectLst>
                  <a:outerShdw blurRad="38100" dist="38100" dir="2700000" algn="tl">
                    <a:srgbClr val="000514"/>
                  </a:outerShdw>
                </a:effectLst>
                <a:latin typeface="Tahoma" pitchFamily="34" charset="0"/>
              </a:rPr>
              <a:t>' it up,</a:t>
            </a:r>
            <a:br>
              <a:rPr lang="en-US" i="1" dirty="0">
                <a:solidFill>
                  <a:schemeClr val="bg1"/>
                </a:solidFill>
                <a:effectLst>
                  <a:outerShdw blurRad="38100" dist="38100" dir="2700000" algn="tl">
                    <a:srgbClr val="000514"/>
                  </a:outerShdw>
                </a:effectLst>
                <a:latin typeface="Tahoma" pitchFamily="34" charset="0"/>
              </a:rPr>
            </a:br>
            <a:r>
              <a:rPr lang="en-US" i="1" dirty="0">
                <a:solidFill>
                  <a:schemeClr val="bg1"/>
                </a:solidFill>
                <a:effectLst>
                  <a:outerShdw blurRad="38100" dist="38100" dir="2700000" algn="tl">
                    <a:srgbClr val="000514"/>
                  </a:outerShdw>
                </a:effectLst>
                <a:latin typeface="Tahoma" pitchFamily="34" charset="0"/>
              </a:rPr>
              <a:t>Can't seem to slow it down.</a:t>
            </a:r>
            <a:br>
              <a:rPr lang="en-US" i="1" dirty="0">
                <a:solidFill>
                  <a:schemeClr val="bg1"/>
                </a:solidFill>
                <a:effectLst>
                  <a:outerShdw blurRad="38100" dist="38100" dir="2700000" algn="tl">
                    <a:srgbClr val="000514"/>
                  </a:outerShdw>
                </a:effectLst>
                <a:latin typeface="Tahoma" pitchFamily="34" charset="0"/>
              </a:rPr>
            </a:br>
            <a:r>
              <a:rPr lang="en-US" i="1" dirty="0">
                <a:solidFill>
                  <a:schemeClr val="bg1"/>
                </a:solidFill>
                <a:effectLst>
                  <a:outerShdw blurRad="38100" dist="38100" dir="2700000" algn="tl">
                    <a:srgbClr val="000514"/>
                  </a:outerShdw>
                </a:effectLst>
                <a:latin typeface="Tahoma" pitchFamily="34" charset="0"/>
              </a:rPr>
              <a:t>I've got the pedal to the floor,</a:t>
            </a:r>
            <a:br>
              <a:rPr lang="en-US" i="1" dirty="0">
                <a:solidFill>
                  <a:schemeClr val="bg1"/>
                </a:solidFill>
                <a:effectLst>
                  <a:outerShdw blurRad="38100" dist="38100" dir="2700000" algn="tl">
                    <a:srgbClr val="000514"/>
                  </a:outerShdw>
                </a:effectLst>
                <a:latin typeface="Tahoma" pitchFamily="34" charset="0"/>
              </a:rPr>
            </a:br>
            <a:r>
              <a:rPr lang="en-US" i="1" dirty="0">
                <a:solidFill>
                  <a:schemeClr val="bg1"/>
                </a:solidFill>
                <a:effectLst>
                  <a:outerShdw blurRad="38100" dist="38100" dir="2700000" algn="tl">
                    <a:srgbClr val="000514"/>
                  </a:outerShdw>
                </a:effectLst>
                <a:latin typeface="Tahoma" pitchFamily="34" charset="0"/>
              </a:rPr>
              <a:t>Our lives are </a:t>
            </a:r>
            <a:r>
              <a:rPr lang="en-US" i="1" dirty="0" err="1">
                <a:solidFill>
                  <a:schemeClr val="bg1"/>
                </a:solidFill>
                <a:effectLst>
                  <a:outerShdw blurRad="38100" dist="38100" dir="2700000" algn="tl">
                    <a:srgbClr val="000514"/>
                  </a:outerShdw>
                </a:effectLst>
                <a:latin typeface="Tahoma" pitchFamily="34" charset="0"/>
              </a:rPr>
              <a:t>runnin</a:t>
            </a:r>
            <a:r>
              <a:rPr lang="en-US" i="1" dirty="0">
                <a:solidFill>
                  <a:schemeClr val="bg1"/>
                </a:solidFill>
                <a:effectLst>
                  <a:outerShdw blurRad="38100" dist="38100" dir="2700000" algn="tl">
                    <a:srgbClr val="000514"/>
                  </a:outerShdw>
                </a:effectLst>
                <a:latin typeface="Tahoma" pitchFamily="34" charset="0"/>
              </a:rPr>
              <a:t>' faster,</a:t>
            </a:r>
            <a:br>
              <a:rPr lang="en-US" i="1" dirty="0">
                <a:solidFill>
                  <a:schemeClr val="bg1"/>
                </a:solidFill>
                <a:effectLst>
                  <a:outerShdw blurRad="38100" dist="38100" dir="2700000" algn="tl">
                    <a:srgbClr val="000514"/>
                  </a:outerShdw>
                </a:effectLst>
                <a:latin typeface="Tahoma" pitchFamily="34" charset="0"/>
              </a:rPr>
            </a:br>
            <a:r>
              <a:rPr lang="en-US" i="1" dirty="0">
                <a:solidFill>
                  <a:schemeClr val="bg1"/>
                </a:solidFill>
                <a:effectLst>
                  <a:outerShdw blurRad="38100" dist="38100" dir="2700000" algn="tl">
                    <a:srgbClr val="000514"/>
                  </a:outerShdw>
                </a:effectLst>
                <a:latin typeface="Tahoma" pitchFamily="34" charset="0"/>
              </a:rPr>
              <a:t>Got our sights set straight ahead,</a:t>
            </a:r>
            <a:br>
              <a:rPr lang="en-US" i="1" dirty="0">
                <a:solidFill>
                  <a:schemeClr val="bg1"/>
                </a:solidFill>
                <a:effectLst>
                  <a:outerShdw blurRad="38100" dist="38100" dir="2700000" algn="tl">
                    <a:srgbClr val="000514"/>
                  </a:outerShdw>
                </a:effectLst>
                <a:latin typeface="Tahoma" pitchFamily="34" charset="0"/>
              </a:rPr>
            </a:br>
            <a:r>
              <a:rPr lang="en-US" i="1" dirty="0">
                <a:solidFill>
                  <a:schemeClr val="bg1"/>
                </a:solidFill>
                <a:effectLst>
                  <a:outerShdw blurRad="38100" dist="38100" dir="2700000" algn="tl">
                    <a:srgbClr val="000514"/>
                  </a:outerShdw>
                </a:effectLst>
                <a:latin typeface="Tahoma" pitchFamily="34" charset="0"/>
              </a:rPr>
              <a:t>But </a:t>
            </a:r>
            <a:r>
              <a:rPr lang="en-US" i="1" dirty="0" err="1">
                <a:solidFill>
                  <a:schemeClr val="bg1"/>
                </a:solidFill>
                <a:effectLst>
                  <a:outerShdw blurRad="38100" dist="38100" dir="2700000" algn="tl">
                    <a:srgbClr val="000514"/>
                  </a:outerShdw>
                </a:effectLst>
                <a:latin typeface="Tahoma" pitchFamily="34" charset="0"/>
              </a:rPr>
              <a:t>ain't</a:t>
            </a:r>
            <a:r>
              <a:rPr lang="en-US" i="1" dirty="0">
                <a:solidFill>
                  <a:schemeClr val="bg1"/>
                </a:solidFill>
                <a:effectLst>
                  <a:outerShdw blurRad="38100" dist="38100" dir="2700000" algn="tl">
                    <a:srgbClr val="000514"/>
                  </a:outerShdw>
                </a:effectLst>
                <a:latin typeface="Tahoma" pitchFamily="34" charset="0"/>
              </a:rPr>
              <a:t> sure what we're after.”</a:t>
            </a:r>
            <a:endParaRPr lang="en-US" dirty="0">
              <a:solidFill>
                <a:schemeClr val="bg1"/>
              </a:solidFill>
            </a:endParaRPr>
          </a:p>
        </p:txBody>
      </p:sp>
      <p:sp>
        <p:nvSpPr>
          <p:cNvPr id="4" name="TextBox 3"/>
          <p:cNvSpPr txBox="1"/>
          <p:nvPr/>
        </p:nvSpPr>
        <p:spPr>
          <a:xfrm>
            <a:off x="4191000" y="990600"/>
            <a:ext cx="184731" cy="507831"/>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4630400" cy="1142999"/>
          </a:xfrm>
        </p:spPr>
        <p:txBody>
          <a:bodyPr>
            <a:noAutofit/>
          </a:bodyPr>
          <a:lstStyle/>
          <a:p>
            <a:r>
              <a:rPr lang="en-US" sz="7200" dirty="0" smtClean="0">
                <a:solidFill>
                  <a:srgbClr val="FFFF00"/>
                </a:solidFill>
                <a:latin typeface="Tahoma" pitchFamily="34" charset="0"/>
              </a:rPr>
              <a:t>Don’t Drift into the Wrong Path</a:t>
            </a:r>
            <a:endParaRPr lang="en-US" sz="7200" dirty="0">
              <a:solidFill>
                <a:srgbClr val="FFFF00"/>
              </a:solidFill>
              <a:latin typeface="Tahoma" pitchFamily="34" charset="0"/>
              <a:ea typeface="Tahoma" pitchFamily="34" charset="0"/>
              <a:cs typeface="Tahoma" pitchFamily="34" charset="0"/>
            </a:endParaRPr>
          </a:p>
        </p:txBody>
      </p:sp>
      <p:sp>
        <p:nvSpPr>
          <p:cNvPr id="5" name="Subtitle 4"/>
          <p:cNvSpPr>
            <a:spLocks noGrp="1"/>
          </p:cNvSpPr>
          <p:nvPr>
            <p:ph type="subTitle" idx="1"/>
          </p:nvPr>
        </p:nvSpPr>
        <p:spPr>
          <a:xfrm>
            <a:off x="0" y="1143000"/>
            <a:ext cx="14249400" cy="8001000"/>
          </a:xfrm>
        </p:spPr>
        <p:txBody>
          <a:bodyPr>
            <a:normAutofit fontScale="92500" lnSpcReduction="10000"/>
          </a:bodyPr>
          <a:lstStyle/>
          <a:p>
            <a:pPr marL="905683" indent="-905683">
              <a:lnSpc>
                <a:spcPct val="80000"/>
              </a:lnSpc>
              <a:buClr>
                <a:srgbClr val="000000"/>
              </a:buClr>
              <a:buSzPct val="25000"/>
              <a:defRPr/>
            </a:pPr>
            <a:r>
              <a:rPr lang="en-US" sz="4900" dirty="0">
                <a:solidFill>
                  <a:schemeClr val="bg1"/>
                </a:solidFill>
                <a:effectLst>
                  <a:outerShdw blurRad="38100" dist="38100" dir="2700000" algn="tl">
                    <a:srgbClr val="000514"/>
                  </a:outerShdw>
                </a:effectLst>
                <a:latin typeface="Tahoma" pitchFamily="34" charset="0"/>
              </a:rPr>
              <a:t>The Bible warns us, </a:t>
            </a:r>
            <a:r>
              <a:rPr lang="en-US" sz="4900" i="1" dirty="0">
                <a:solidFill>
                  <a:schemeClr val="bg1"/>
                </a:solidFill>
                <a:effectLst>
                  <a:outerShdw blurRad="38100" dist="38100" dir="2700000" algn="tl">
                    <a:srgbClr val="000514"/>
                  </a:outerShdw>
                </a:effectLst>
                <a:latin typeface="Tahoma" pitchFamily="34" charset="0"/>
              </a:rPr>
              <a:t>“Do not enter the path of the wicked And do not proceed in the way of evil men. Avoid it, do not pass by it; Turn away from it and pass on. For they cannot sleep unless they do evil; And they are robbed of sleep unless they make someone stumble” </a:t>
            </a:r>
            <a:r>
              <a:rPr lang="en-US" sz="4900" i="1" dirty="0" smtClean="0">
                <a:solidFill>
                  <a:schemeClr val="bg1"/>
                </a:solidFill>
                <a:effectLst>
                  <a:outerShdw blurRad="38100" dist="38100" dir="2700000" algn="tl">
                    <a:srgbClr val="000514"/>
                  </a:outerShdw>
                </a:effectLst>
                <a:latin typeface="Tahoma" pitchFamily="34" charset="0"/>
              </a:rPr>
              <a:t> </a:t>
            </a:r>
            <a:r>
              <a:rPr lang="en-US" sz="4900" dirty="0" smtClean="0">
                <a:solidFill>
                  <a:schemeClr val="bg1"/>
                </a:solidFill>
                <a:effectLst>
                  <a:outerShdw blurRad="38100" dist="38100" dir="2700000" algn="tl">
                    <a:srgbClr val="000514"/>
                  </a:outerShdw>
                </a:effectLst>
                <a:latin typeface="Tahoma" pitchFamily="34" charset="0"/>
              </a:rPr>
              <a:t>(Proverbs </a:t>
            </a:r>
            <a:r>
              <a:rPr lang="en-US" sz="4900" dirty="0">
                <a:solidFill>
                  <a:schemeClr val="bg1"/>
                </a:solidFill>
                <a:effectLst>
                  <a:outerShdw blurRad="38100" dist="38100" dir="2700000" algn="tl">
                    <a:srgbClr val="000514"/>
                  </a:outerShdw>
                </a:effectLst>
                <a:latin typeface="Tahoma" pitchFamily="34" charset="0"/>
              </a:rPr>
              <a:t>4:14-16</a:t>
            </a:r>
            <a:r>
              <a:rPr lang="en-US" sz="4900" dirty="0" smtClean="0">
                <a:solidFill>
                  <a:schemeClr val="bg1"/>
                </a:solidFill>
                <a:effectLst>
                  <a:outerShdw blurRad="38100" dist="38100" dir="2700000" algn="tl">
                    <a:srgbClr val="000514"/>
                  </a:outerShdw>
                </a:effectLst>
                <a:latin typeface="Tahoma" pitchFamily="34" charset="0"/>
              </a:rPr>
              <a:t>). </a:t>
            </a:r>
            <a:endParaRPr lang="en-US" sz="4900" dirty="0">
              <a:solidFill>
                <a:schemeClr val="bg1"/>
              </a:solidFill>
              <a:effectLst>
                <a:outerShdw blurRad="38100" dist="38100" dir="2700000" algn="tl">
                  <a:srgbClr val="000514"/>
                </a:outerShdw>
              </a:effectLst>
              <a:latin typeface="Tahoma" pitchFamily="34" charset="0"/>
            </a:endParaRPr>
          </a:p>
          <a:p>
            <a:pPr marL="905683" indent="-905683">
              <a:lnSpc>
                <a:spcPct val="80000"/>
              </a:lnSpc>
              <a:buClr>
                <a:srgbClr val="000000"/>
              </a:buClr>
              <a:buSzPct val="25000"/>
              <a:defRPr/>
            </a:pPr>
            <a:endParaRPr lang="en-US" sz="2600" dirty="0">
              <a:solidFill>
                <a:schemeClr val="bg1"/>
              </a:solidFill>
              <a:effectLst>
                <a:outerShdw blurRad="38100" dist="38100" dir="2700000" algn="tl">
                  <a:srgbClr val="000514"/>
                </a:outerShdw>
              </a:effectLst>
              <a:latin typeface="Tahoma" pitchFamily="34" charset="0"/>
            </a:endParaRPr>
          </a:p>
          <a:p>
            <a:pPr marL="905683" indent="-905683">
              <a:lnSpc>
                <a:spcPct val="80000"/>
              </a:lnSpc>
              <a:buClr>
                <a:srgbClr val="000000"/>
              </a:buClr>
              <a:buSzPct val="25000"/>
              <a:defRPr/>
            </a:pPr>
            <a:r>
              <a:rPr lang="en-US" sz="4900" dirty="0">
                <a:solidFill>
                  <a:schemeClr val="bg1"/>
                </a:solidFill>
                <a:effectLst>
                  <a:outerShdw blurRad="38100" dist="38100" dir="2700000" algn="tl">
                    <a:srgbClr val="000514"/>
                  </a:outerShdw>
                </a:effectLst>
                <a:latin typeface="Tahoma" pitchFamily="34" charset="0"/>
              </a:rPr>
              <a:t>Don’t follow the aimless, godless, and worldly people who are choosing to flirt with disaster everyday </a:t>
            </a:r>
            <a:r>
              <a:rPr lang="en-US" sz="4900" dirty="0" smtClean="0">
                <a:solidFill>
                  <a:schemeClr val="bg1"/>
                </a:solidFill>
                <a:effectLst>
                  <a:outerShdw blurRad="38100" dist="38100" dir="2700000" algn="tl">
                    <a:srgbClr val="000514"/>
                  </a:outerShdw>
                </a:effectLst>
                <a:latin typeface="Tahoma" pitchFamily="34" charset="0"/>
              </a:rPr>
              <a:t>into </a:t>
            </a:r>
            <a:r>
              <a:rPr lang="en-US" sz="4900" dirty="0">
                <a:solidFill>
                  <a:schemeClr val="bg1"/>
                </a:solidFill>
                <a:effectLst>
                  <a:outerShdw blurRad="38100" dist="38100" dir="2700000" algn="tl">
                    <a:srgbClr val="000514"/>
                  </a:outerShdw>
                </a:effectLst>
                <a:latin typeface="Tahoma" pitchFamily="34" charset="0"/>
              </a:rPr>
              <a:t>a collision course of eternal </a:t>
            </a:r>
            <a:r>
              <a:rPr lang="en-US" sz="4900" dirty="0" smtClean="0">
                <a:solidFill>
                  <a:schemeClr val="bg1"/>
                </a:solidFill>
                <a:effectLst>
                  <a:outerShdw blurRad="38100" dist="38100" dir="2700000" algn="tl">
                    <a:srgbClr val="000514"/>
                  </a:outerShdw>
                </a:effectLst>
                <a:latin typeface="Tahoma" pitchFamily="34" charset="0"/>
              </a:rPr>
              <a:t>misery.               </a:t>
            </a:r>
            <a:r>
              <a:rPr lang="en-US" sz="4900" dirty="0">
                <a:solidFill>
                  <a:schemeClr val="bg1"/>
                </a:solidFill>
                <a:effectLst>
                  <a:outerShdw blurRad="38100" dist="38100" dir="2700000" algn="tl">
                    <a:srgbClr val="000514"/>
                  </a:outerShdw>
                </a:effectLst>
                <a:latin typeface="Tahoma" pitchFamily="34" charset="0"/>
              </a:rPr>
              <a:t>(1 </a:t>
            </a:r>
            <a:r>
              <a:rPr lang="en-US" sz="4900" dirty="0" smtClean="0">
                <a:solidFill>
                  <a:schemeClr val="bg1"/>
                </a:solidFill>
                <a:effectLst>
                  <a:outerShdw blurRad="38100" dist="38100" dir="2700000" algn="tl">
                    <a:srgbClr val="000514"/>
                  </a:outerShdw>
                </a:effectLst>
                <a:latin typeface="Tahoma" pitchFamily="34" charset="0"/>
              </a:rPr>
              <a:t>Corinthians 15:33; Revelation 21:8)</a:t>
            </a:r>
            <a:endParaRPr lang="en-US" sz="4900" dirty="0">
              <a:solidFill>
                <a:schemeClr val="bg1"/>
              </a:solidFill>
              <a:effectLst>
                <a:outerShdw blurRad="38100" dist="38100" dir="2700000" algn="tl">
                  <a:srgbClr val="000514"/>
                </a:outerShdw>
              </a:effectLst>
              <a:latin typeface="Tahoma" pitchFamily="34" charset="0"/>
            </a:endParaRPr>
          </a:p>
          <a:p>
            <a:pPr marL="905683" indent="-905683">
              <a:lnSpc>
                <a:spcPct val="80000"/>
              </a:lnSpc>
              <a:buClr>
                <a:srgbClr val="000000"/>
              </a:buClr>
              <a:buSzPct val="25000"/>
              <a:defRPr/>
            </a:pPr>
            <a:endParaRPr lang="en-US" sz="2800" dirty="0">
              <a:solidFill>
                <a:schemeClr val="bg1"/>
              </a:solidFill>
              <a:effectLst>
                <a:outerShdw blurRad="38100" dist="38100" dir="2700000" algn="tl">
                  <a:srgbClr val="000514"/>
                </a:outerShdw>
              </a:effectLst>
              <a:latin typeface="Tahoma" pitchFamily="34" charset="0"/>
            </a:endParaRPr>
          </a:p>
          <a:p>
            <a:pPr marL="905683" indent="-905683">
              <a:lnSpc>
                <a:spcPct val="80000"/>
              </a:lnSpc>
              <a:buClr>
                <a:srgbClr val="000000"/>
              </a:buClr>
              <a:buSzPct val="25000"/>
              <a:defRPr/>
            </a:pPr>
            <a:r>
              <a:rPr lang="en-US" sz="4900" dirty="0">
                <a:solidFill>
                  <a:schemeClr val="bg1"/>
                </a:solidFill>
                <a:effectLst>
                  <a:outerShdw blurRad="38100" dist="38100" dir="2700000" algn="tl">
                    <a:srgbClr val="000514"/>
                  </a:outerShdw>
                </a:effectLst>
                <a:latin typeface="Tahoma" pitchFamily="34" charset="0"/>
              </a:rPr>
              <a:t>Thankfully, if your life has been wrecked by sin and strife, </a:t>
            </a:r>
            <a:r>
              <a:rPr lang="en-US" sz="4900" dirty="0" smtClean="0">
                <a:solidFill>
                  <a:schemeClr val="bg1"/>
                </a:solidFill>
                <a:effectLst>
                  <a:outerShdw blurRad="38100" dist="38100" dir="2700000" algn="tl">
                    <a:srgbClr val="000514"/>
                  </a:outerShdw>
                </a:effectLst>
                <a:latin typeface="Tahoma" pitchFamily="34" charset="0"/>
              </a:rPr>
              <a:t>the Lord has provided </a:t>
            </a:r>
            <a:r>
              <a:rPr lang="en-US" sz="4900" dirty="0">
                <a:solidFill>
                  <a:schemeClr val="bg1"/>
                </a:solidFill>
                <a:effectLst>
                  <a:outerShdw blurRad="38100" dist="38100" dir="2700000" algn="tl">
                    <a:srgbClr val="000514"/>
                  </a:outerShdw>
                </a:effectLst>
                <a:latin typeface="Tahoma" pitchFamily="34" charset="0"/>
              </a:rPr>
              <a:t>a </a:t>
            </a:r>
            <a:r>
              <a:rPr lang="en-US" sz="4900" dirty="0" smtClean="0">
                <a:solidFill>
                  <a:schemeClr val="bg1"/>
                </a:solidFill>
                <a:effectLst>
                  <a:outerShdw blurRad="38100" dist="38100" dir="2700000" algn="tl">
                    <a:srgbClr val="000514"/>
                  </a:outerShdw>
                </a:effectLst>
                <a:latin typeface="Tahoma" pitchFamily="34" charset="0"/>
              </a:rPr>
              <a:t>Highway of Holiness  </a:t>
            </a:r>
            <a:r>
              <a:rPr lang="en-US" sz="4900" dirty="0">
                <a:solidFill>
                  <a:schemeClr val="bg1"/>
                </a:solidFill>
                <a:effectLst>
                  <a:outerShdw blurRad="38100" dist="38100" dir="2700000" algn="tl">
                    <a:srgbClr val="000514"/>
                  </a:outerShdw>
                </a:effectLst>
                <a:latin typeface="Tahoma" pitchFamily="34" charset="0"/>
              </a:rPr>
              <a:t>that leads you on the right path to </a:t>
            </a:r>
            <a:r>
              <a:rPr lang="en-US" sz="4900" dirty="0" smtClean="0">
                <a:solidFill>
                  <a:schemeClr val="bg1"/>
                </a:solidFill>
                <a:effectLst>
                  <a:outerShdw blurRad="38100" dist="38100" dir="2700000" algn="tl">
                    <a:srgbClr val="000514"/>
                  </a:outerShdw>
                </a:effectLst>
                <a:latin typeface="Tahoma" pitchFamily="34" charset="0"/>
              </a:rPr>
              <a:t>righteousness.                    (Isaiah 35:8; 40:3; Matthew </a:t>
            </a:r>
            <a:r>
              <a:rPr lang="en-US" sz="4900" dirty="0">
                <a:solidFill>
                  <a:schemeClr val="bg1"/>
                </a:solidFill>
                <a:effectLst>
                  <a:outerShdw blurRad="38100" dist="38100" dir="2700000" algn="tl">
                    <a:srgbClr val="000514"/>
                  </a:outerShdw>
                </a:effectLst>
                <a:latin typeface="Tahoma" pitchFamily="34" charset="0"/>
              </a:rPr>
              <a:t>3:3; John 14:1-6</a:t>
            </a:r>
            <a:r>
              <a:rPr lang="en-US" sz="4900" dirty="0" smtClean="0">
                <a:solidFill>
                  <a:schemeClr val="bg1"/>
                </a:solidFill>
                <a:effectLst>
                  <a:outerShdw blurRad="38100" dist="38100" dir="2700000" algn="tl">
                    <a:srgbClr val="000514"/>
                  </a:outerShdw>
                </a:effectLst>
                <a:latin typeface="Tahoma" pitchFamily="34" charset="0"/>
              </a:rPr>
              <a:t>)</a:t>
            </a:r>
            <a:endParaRPr lang="en-US" sz="4900" dirty="0">
              <a:solidFill>
                <a:schemeClr val="bg1"/>
              </a:solidFill>
              <a:effectLst>
                <a:outerShdw blurRad="38100" dist="38100" dir="2700000" algn="tl">
                  <a:srgbClr val="000514"/>
                </a:outerShdw>
              </a:effectLst>
              <a:latin typeface="Tahoma" pitchFamily="34" charset="0"/>
            </a:endParaRPr>
          </a:p>
        </p:txBody>
      </p:sp>
      <p:sp>
        <p:nvSpPr>
          <p:cNvPr id="4" name="TextBox 3"/>
          <p:cNvSpPr txBox="1"/>
          <p:nvPr/>
        </p:nvSpPr>
        <p:spPr>
          <a:xfrm>
            <a:off x="4191000" y="990600"/>
            <a:ext cx="184731" cy="507831"/>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4630400" cy="1142999"/>
          </a:xfrm>
        </p:spPr>
        <p:txBody>
          <a:bodyPr>
            <a:noAutofit/>
          </a:bodyPr>
          <a:lstStyle/>
          <a:p>
            <a:r>
              <a:rPr lang="en-US" sz="7200" dirty="0" smtClean="0">
                <a:solidFill>
                  <a:srgbClr val="FFFF00"/>
                </a:solidFill>
                <a:latin typeface="Tahoma" pitchFamily="34" charset="0"/>
              </a:rPr>
              <a:t>Don’t Lose Your Focus</a:t>
            </a:r>
            <a:endParaRPr lang="en-US" sz="7200" dirty="0">
              <a:solidFill>
                <a:srgbClr val="FFFF00"/>
              </a:solidFill>
              <a:latin typeface="Tahoma" pitchFamily="34" charset="0"/>
              <a:ea typeface="Tahoma" pitchFamily="34" charset="0"/>
              <a:cs typeface="Tahoma" pitchFamily="34" charset="0"/>
            </a:endParaRPr>
          </a:p>
        </p:txBody>
      </p:sp>
      <p:sp>
        <p:nvSpPr>
          <p:cNvPr id="5" name="Subtitle 4"/>
          <p:cNvSpPr>
            <a:spLocks noGrp="1"/>
          </p:cNvSpPr>
          <p:nvPr>
            <p:ph type="subTitle" idx="1"/>
          </p:nvPr>
        </p:nvSpPr>
        <p:spPr>
          <a:xfrm>
            <a:off x="0" y="1143000"/>
            <a:ext cx="14249400" cy="8001000"/>
          </a:xfrm>
        </p:spPr>
        <p:txBody>
          <a:bodyPr>
            <a:normAutofit/>
          </a:bodyPr>
          <a:lstStyle/>
          <a:p>
            <a:pPr marL="905683" indent="-905683">
              <a:lnSpc>
                <a:spcPct val="90000"/>
              </a:lnSpc>
              <a:buClr>
                <a:srgbClr val="000000"/>
              </a:buClr>
              <a:buSzPct val="25000"/>
              <a:defRPr/>
            </a:pPr>
            <a:r>
              <a:rPr lang="en-US" dirty="0" smtClean="0">
                <a:solidFill>
                  <a:schemeClr val="bg1"/>
                </a:solidFill>
                <a:effectLst>
                  <a:outerShdw blurRad="38100" dist="38100" dir="2700000" algn="tl">
                    <a:srgbClr val="000514"/>
                  </a:outerShdw>
                </a:effectLst>
                <a:latin typeface="Tahoma" pitchFamily="34" charset="0"/>
              </a:rPr>
              <a:t>Many times there are </a:t>
            </a:r>
            <a:r>
              <a:rPr lang="en-US" dirty="0">
                <a:solidFill>
                  <a:schemeClr val="bg1"/>
                </a:solidFill>
                <a:effectLst>
                  <a:outerShdw blurRad="38100" dist="38100" dir="2700000" algn="tl">
                    <a:srgbClr val="000514"/>
                  </a:outerShdw>
                </a:effectLst>
                <a:latin typeface="Tahoma" pitchFamily="34" charset="0"/>
              </a:rPr>
              <a:t>distractions with the driver that </a:t>
            </a:r>
            <a:r>
              <a:rPr lang="en-US" dirty="0" smtClean="0">
                <a:solidFill>
                  <a:schemeClr val="bg1"/>
                </a:solidFill>
                <a:effectLst>
                  <a:outerShdw blurRad="38100" dist="38100" dir="2700000" algn="tl">
                    <a:srgbClr val="000514"/>
                  </a:outerShdw>
                </a:effectLst>
                <a:latin typeface="Tahoma" pitchFamily="34" charset="0"/>
              </a:rPr>
              <a:t>cause an accident (drinking or texting &amp; </a:t>
            </a:r>
            <a:r>
              <a:rPr lang="en-US" dirty="0">
                <a:solidFill>
                  <a:schemeClr val="bg1"/>
                </a:solidFill>
                <a:effectLst>
                  <a:outerShdw blurRad="38100" dist="38100" dir="2700000" algn="tl">
                    <a:srgbClr val="000514"/>
                  </a:outerShdw>
                </a:effectLst>
                <a:latin typeface="Tahoma" pitchFamily="34" charset="0"/>
              </a:rPr>
              <a:t>driving</a:t>
            </a:r>
            <a:r>
              <a:rPr lang="en-US" dirty="0" smtClean="0">
                <a:solidFill>
                  <a:schemeClr val="bg1"/>
                </a:solidFill>
                <a:effectLst>
                  <a:outerShdw blurRad="38100" dist="38100" dir="2700000" algn="tl">
                    <a:srgbClr val="000514"/>
                  </a:outerShdw>
                </a:effectLst>
                <a:latin typeface="Tahoma" pitchFamily="34" charset="0"/>
              </a:rPr>
              <a:t>, talking on the phone, playing games, eating, talking, </a:t>
            </a:r>
            <a:r>
              <a:rPr lang="en-US" dirty="0">
                <a:solidFill>
                  <a:schemeClr val="bg1"/>
                </a:solidFill>
                <a:effectLst>
                  <a:outerShdw blurRad="38100" dist="38100" dir="2700000" algn="tl">
                    <a:srgbClr val="000514"/>
                  </a:outerShdw>
                </a:effectLst>
                <a:latin typeface="Tahoma" pitchFamily="34" charset="0"/>
              </a:rPr>
              <a:t>etc</a:t>
            </a:r>
            <a:r>
              <a:rPr lang="en-US" dirty="0" smtClean="0">
                <a:solidFill>
                  <a:schemeClr val="bg1"/>
                </a:solidFill>
                <a:effectLst>
                  <a:outerShdw blurRad="38100" dist="38100" dir="2700000" algn="tl">
                    <a:srgbClr val="000514"/>
                  </a:outerShdw>
                </a:effectLst>
                <a:latin typeface="Tahoma" pitchFamily="34" charset="0"/>
              </a:rPr>
              <a:t>.). </a:t>
            </a:r>
            <a:endParaRPr lang="en-US" sz="2400" dirty="0">
              <a:solidFill>
                <a:schemeClr val="bg1"/>
              </a:solidFill>
              <a:effectLst>
                <a:outerShdw blurRad="38100" dist="38100" dir="2700000" algn="tl">
                  <a:srgbClr val="000514"/>
                </a:outerShdw>
              </a:effectLst>
              <a:latin typeface="Tahoma" pitchFamily="34" charset="0"/>
            </a:endParaRPr>
          </a:p>
          <a:p>
            <a:pPr marL="905683" indent="-905683">
              <a:lnSpc>
                <a:spcPct val="90000"/>
              </a:lnSpc>
              <a:buClr>
                <a:srgbClr val="000000"/>
              </a:buClr>
              <a:buSzPct val="25000"/>
              <a:defRPr/>
            </a:pPr>
            <a:endParaRPr lang="en-US" sz="3200" dirty="0">
              <a:solidFill>
                <a:schemeClr val="bg1"/>
              </a:solidFill>
              <a:effectLst>
                <a:outerShdw blurRad="38100" dist="38100" dir="2700000" algn="tl">
                  <a:srgbClr val="000514"/>
                </a:outerShdw>
              </a:effectLst>
              <a:latin typeface="Tahoma" pitchFamily="34" charset="0"/>
            </a:endParaRPr>
          </a:p>
          <a:p>
            <a:pPr marL="905683" indent="-905683">
              <a:lnSpc>
                <a:spcPct val="90000"/>
              </a:lnSpc>
              <a:buClr>
                <a:srgbClr val="000000"/>
              </a:buClr>
              <a:buSzPct val="25000"/>
              <a:defRPr/>
            </a:pPr>
            <a:r>
              <a:rPr lang="en-US" dirty="0">
                <a:solidFill>
                  <a:schemeClr val="bg1"/>
                </a:solidFill>
                <a:effectLst>
                  <a:outerShdw blurRad="38100" dist="38100" dir="2700000" algn="tl">
                    <a:srgbClr val="000514"/>
                  </a:outerShdw>
                </a:effectLst>
                <a:latin typeface="Tahoma" pitchFamily="34" charset="0"/>
              </a:rPr>
              <a:t>We have heard the admonition many times, “Keep your eyes on the road” and we as Christians need to keep our focus on Jesus (</a:t>
            </a:r>
            <a:r>
              <a:rPr lang="en-US" dirty="0" smtClean="0">
                <a:solidFill>
                  <a:schemeClr val="bg1"/>
                </a:solidFill>
                <a:effectLst>
                  <a:outerShdw blurRad="38100" dist="38100" dir="2700000" algn="tl">
                    <a:srgbClr val="000514"/>
                  </a:outerShdw>
                </a:effectLst>
                <a:latin typeface="Tahoma" pitchFamily="34" charset="0"/>
              </a:rPr>
              <a:t>Heb. </a:t>
            </a:r>
            <a:r>
              <a:rPr lang="en-US" dirty="0">
                <a:solidFill>
                  <a:schemeClr val="bg1"/>
                </a:solidFill>
                <a:effectLst>
                  <a:outerShdw blurRad="38100" dist="38100" dir="2700000" algn="tl">
                    <a:srgbClr val="000514"/>
                  </a:outerShdw>
                </a:effectLst>
                <a:latin typeface="Tahoma" pitchFamily="34" charset="0"/>
              </a:rPr>
              <a:t>12:1-4). </a:t>
            </a:r>
          </a:p>
          <a:p>
            <a:pPr marL="905683" indent="-905683">
              <a:lnSpc>
                <a:spcPct val="90000"/>
              </a:lnSpc>
              <a:buClr>
                <a:srgbClr val="000000"/>
              </a:buClr>
              <a:buSzPct val="25000"/>
              <a:defRPr/>
            </a:pPr>
            <a:endParaRPr lang="en-US" sz="3200" dirty="0">
              <a:solidFill>
                <a:schemeClr val="bg1"/>
              </a:solidFill>
              <a:effectLst>
                <a:outerShdw blurRad="38100" dist="38100" dir="2700000" algn="tl">
                  <a:srgbClr val="000514"/>
                </a:outerShdw>
              </a:effectLst>
              <a:latin typeface="Tahoma" pitchFamily="34" charset="0"/>
            </a:endParaRPr>
          </a:p>
          <a:p>
            <a:pPr marL="905683" indent="-905683">
              <a:lnSpc>
                <a:spcPct val="90000"/>
              </a:lnSpc>
              <a:buClr>
                <a:srgbClr val="000000"/>
              </a:buClr>
              <a:buSzPct val="25000"/>
              <a:defRPr/>
            </a:pPr>
            <a:r>
              <a:rPr lang="en-US" dirty="0">
                <a:solidFill>
                  <a:schemeClr val="bg1"/>
                </a:solidFill>
                <a:effectLst>
                  <a:outerShdw blurRad="38100" dist="38100" dir="2700000" algn="tl">
                    <a:srgbClr val="000514"/>
                  </a:outerShdw>
                </a:effectLst>
                <a:latin typeface="Tahoma" pitchFamily="34" charset="0"/>
              </a:rPr>
              <a:t>But sadly too many people blindly follow people they think that they trust. </a:t>
            </a:r>
          </a:p>
        </p:txBody>
      </p:sp>
      <p:sp>
        <p:nvSpPr>
          <p:cNvPr id="4" name="TextBox 3"/>
          <p:cNvSpPr txBox="1"/>
          <p:nvPr/>
        </p:nvSpPr>
        <p:spPr>
          <a:xfrm>
            <a:off x="4191000" y="990600"/>
            <a:ext cx="184731" cy="507831"/>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4630400" cy="1142999"/>
          </a:xfrm>
        </p:spPr>
        <p:txBody>
          <a:bodyPr>
            <a:noAutofit/>
          </a:bodyPr>
          <a:lstStyle/>
          <a:p>
            <a:r>
              <a:rPr lang="en-US" sz="7200" dirty="0" smtClean="0">
                <a:solidFill>
                  <a:srgbClr val="FFFF00"/>
                </a:solidFill>
                <a:latin typeface="Tahoma" pitchFamily="34" charset="0"/>
              </a:rPr>
              <a:t>Don’t Lose Your Focus</a:t>
            </a:r>
            <a:endParaRPr lang="en-US" sz="7200" dirty="0">
              <a:solidFill>
                <a:srgbClr val="FFFF00"/>
              </a:solidFill>
              <a:latin typeface="Tahoma" pitchFamily="34" charset="0"/>
              <a:ea typeface="Tahoma" pitchFamily="34" charset="0"/>
              <a:cs typeface="Tahoma" pitchFamily="34" charset="0"/>
            </a:endParaRPr>
          </a:p>
        </p:txBody>
      </p:sp>
      <p:sp>
        <p:nvSpPr>
          <p:cNvPr id="5" name="Subtitle 4"/>
          <p:cNvSpPr>
            <a:spLocks noGrp="1"/>
          </p:cNvSpPr>
          <p:nvPr>
            <p:ph type="subTitle" idx="1"/>
          </p:nvPr>
        </p:nvSpPr>
        <p:spPr>
          <a:xfrm>
            <a:off x="0" y="1143000"/>
            <a:ext cx="14249400" cy="8001000"/>
          </a:xfrm>
        </p:spPr>
        <p:txBody>
          <a:bodyPr>
            <a:normAutofit/>
          </a:bodyPr>
          <a:lstStyle/>
          <a:p>
            <a:pPr marL="905683" indent="-905683">
              <a:lnSpc>
                <a:spcPct val="90000"/>
              </a:lnSpc>
              <a:buClr>
                <a:srgbClr val="000000"/>
              </a:buClr>
              <a:buSzPct val="25000"/>
              <a:defRPr/>
            </a:pPr>
            <a:r>
              <a:rPr lang="en-US" dirty="0">
                <a:solidFill>
                  <a:schemeClr val="bg1"/>
                </a:solidFill>
                <a:effectLst>
                  <a:outerShdw blurRad="38100" dist="38100" dir="2700000" algn="tl">
                    <a:srgbClr val="000514"/>
                  </a:outerShdw>
                </a:effectLst>
                <a:latin typeface="Tahoma" pitchFamily="34" charset="0"/>
              </a:rPr>
              <a:t>False teachers tell people lies many times to get rich and they deceive the ignorant and greedy. </a:t>
            </a:r>
            <a:r>
              <a:rPr lang="en-US" dirty="0">
                <a:solidFill>
                  <a:schemeClr val="bg1"/>
                </a:solidFill>
                <a:latin typeface="Tahoma" pitchFamily="34" charset="0"/>
              </a:rPr>
              <a:t>(2 Peter 2:1-3; 3:16)</a:t>
            </a:r>
          </a:p>
          <a:p>
            <a:pPr marL="905683" indent="-905683">
              <a:lnSpc>
                <a:spcPct val="90000"/>
              </a:lnSpc>
              <a:buClr>
                <a:srgbClr val="000000"/>
              </a:buClr>
              <a:buSzPct val="25000"/>
              <a:defRPr/>
            </a:pPr>
            <a:endParaRPr lang="en-US" sz="3200" dirty="0">
              <a:solidFill>
                <a:schemeClr val="bg1"/>
              </a:solidFill>
              <a:latin typeface="Tahoma" pitchFamily="34" charset="0"/>
            </a:endParaRPr>
          </a:p>
          <a:p>
            <a:pPr marL="905683" indent="-905683">
              <a:lnSpc>
                <a:spcPct val="90000"/>
              </a:lnSpc>
              <a:buClr>
                <a:srgbClr val="000000"/>
              </a:buClr>
              <a:buSzPct val="25000"/>
              <a:defRPr/>
            </a:pPr>
            <a:r>
              <a:rPr lang="en-US" dirty="0" smtClean="0">
                <a:solidFill>
                  <a:schemeClr val="bg1"/>
                </a:solidFill>
                <a:latin typeface="Tahoma" pitchFamily="34" charset="0"/>
              </a:rPr>
              <a:t>The Scriptures light </a:t>
            </a:r>
            <a:r>
              <a:rPr lang="en-US" dirty="0">
                <a:solidFill>
                  <a:schemeClr val="bg1"/>
                </a:solidFill>
                <a:latin typeface="Tahoma" pitchFamily="34" charset="0"/>
              </a:rPr>
              <a:t>a pathway to eternal life </a:t>
            </a:r>
            <a:r>
              <a:rPr lang="en-US" dirty="0" smtClean="0">
                <a:solidFill>
                  <a:schemeClr val="bg1"/>
                </a:solidFill>
                <a:latin typeface="Tahoma" pitchFamily="34" charset="0"/>
              </a:rPr>
              <a:t>       (</a:t>
            </a:r>
            <a:r>
              <a:rPr lang="en-US" dirty="0">
                <a:solidFill>
                  <a:schemeClr val="bg1"/>
                </a:solidFill>
                <a:latin typeface="Tahoma" pitchFamily="34" charset="0"/>
              </a:rPr>
              <a:t>2 </a:t>
            </a:r>
            <a:r>
              <a:rPr lang="en-US" dirty="0" smtClean="0">
                <a:solidFill>
                  <a:schemeClr val="bg1"/>
                </a:solidFill>
                <a:latin typeface="Tahoma" pitchFamily="34" charset="0"/>
              </a:rPr>
              <a:t>Peter 1:19</a:t>
            </a:r>
            <a:r>
              <a:rPr lang="en-US" dirty="0">
                <a:solidFill>
                  <a:schemeClr val="bg1"/>
                </a:solidFill>
                <a:latin typeface="Tahoma" pitchFamily="34" charset="0"/>
              </a:rPr>
              <a:t>) while the blind follow the blind and end up in the </a:t>
            </a:r>
            <a:r>
              <a:rPr lang="en-US" dirty="0" smtClean="0">
                <a:solidFill>
                  <a:schemeClr val="bg1"/>
                </a:solidFill>
                <a:latin typeface="Tahoma" pitchFamily="34" charset="0"/>
              </a:rPr>
              <a:t>ditch </a:t>
            </a:r>
            <a:r>
              <a:rPr lang="en-US" dirty="0">
                <a:solidFill>
                  <a:schemeClr val="bg1"/>
                </a:solidFill>
                <a:latin typeface="Tahoma" pitchFamily="34" charset="0"/>
              </a:rPr>
              <a:t>(Matthew 15:14</a:t>
            </a:r>
            <a:r>
              <a:rPr lang="en-US" dirty="0" smtClean="0">
                <a:solidFill>
                  <a:schemeClr val="bg1"/>
                </a:solidFill>
                <a:latin typeface="Tahoma" pitchFamily="34" charset="0"/>
              </a:rPr>
              <a:t>). </a:t>
            </a:r>
            <a:endParaRPr lang="en-US" sz="2800" dirty="0">
              <a:solidFill>
                <a:schemeClr val="bg1"/>
              </a:solidFill>
              <a:latin typeface="Tahoma" pitchFamily="34" charset="0"/>
            </a:endParaRPr>
          </a:p>
          <a:p>
            <a:pPr marL="905683" indent="-905683">
              <a:lnSpc>
                <a:spcPct val="90000"/>
              </a:lnSpc>
              <a:buClr>
                <a:srgbClr val="000000"/>
              </a:buClr>
              <a:buSzPct val="25000"/>
              <a:defRPr/>
            </a:pPr>
            <a:endParaRPr lang="en-US" sz="2800" dirty="0">
              <a:solidFill>
                <a:schemeClr val="bg1"/>
              </a:solidFill>
              <a:latin typeface="Tahoma" pitchFamily="34" charset="0"/>
            </a:endParaRPr>
          </a:p>
          <a:p>
            <a:pPr marL="905683" indent="-905683">
              <a:lnSpc>
                <a:spcPct val="90000"/>
              </a:lnSpc>
              <a:buClr>
                <a:srgbClr val="000000"/>
              </a:buClr>
              <a:buSzPct val="25000"/>
              <a:defRPr/>
            </a:pPr>
            <a:r>
              <a:rPr lang="en-US" dirty="0">
                <a:solidFill>
                  <a:schemeClr val="bg1"/>
                </a:solidFill>
                <a:latin typeface="Tahoma" pitchFamily="34" charset="0"/>
              </a:rPr>
              <a:t>Your focus begins with your eyes and what you desire in your heart. Is it earthly or heavenly?                      (Matthew 6:19-24) </a:t>
            </a:r>
          </a:p>
        </p:txBody>
      </p:sp>
      <p:sp>
        <p:nvSpPr>
          <p:cNvPr id="4" name="TextBox 3"/>
          <p:cNvSpPr txBox="1"/>
          <p:nvPr/>
        </p:nvSpPr>
        <p:spPr>
          <a:xfrm>
            <a:off x="4191000" y="990600"/>
            <a:ext cx="184731" cy="507831"/>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4630400" cy="1142999"/>
          </a:xfrm>
        </p:spPr>
        <p:txBody>
          <a:bodyPr>
            <a:noAutofit/>
          </a:bodyPr>
          <a:lstStyle/>
          <a:p>
            <a:r>
              <a:rPr lang="en-US" sz="7200" dirty="0" smtClean="0">
                <a:solidFill>
                  <a:srgbClr val="FFFF00"/>
                </a:solidFill>
                <a:latin typeface="Tahoma" pitchFamily="34" charset="0"/>
              </a:rPr>
              <a:t>Don’t Lose Your Focus</a:t>
            </a:r>
            <a:endParaRPr lang="en-US" sz="7200" dirty="0">
              <a:solidFill>
                <a:srgbClr val="FFFF00"/>
              </a:solidFill>
              <a:latin typeface="Tahoma" pitchFamily="34" charset="0"/>
              <a:ea typeface="Tahoma" pitchFamily="34" charset="0"/>
              <a:cs typeface="Tahoma" pitchFamily="34" charset="0"/>
            </a:endParaRPr>
          </a:p>
        </p:txBody>
      </p:sp>
      <p:sp>
        <p:nvSpPr>
          <p:cNvPr id="5" name="Subtitle 4"/>
          <p:cNvSpPr>
            <a:spLocks noGrp="1"/>
          </p:cNvSpPr>
          <p:nvPr>
            <p:ph type="subTitle" idx="1"/>
          </p:nvPr>
        </p:nvSpPr>
        <p:spPr>
          <a:xfrm>
            <a:off x="0" y="1143000"/>
            <a:ext cx="14249400" cy="8001000"/>
          </a:xfrm>
        </p:spPr>
        <p:txBody>
          <a:bodyPr>
            <a:normAutofit lnSpcReduction="10000"/>
          </a:bodyPr>
          <a:lstStyle/>
          <a:p>
            <a:pPr marL="905683" indent="-905683">
              <a:lnSpc>
                <a:spcPct val="90000"/>
              </a:lnSpc>
              <a:buClr>
                <a:srgbClr val="000000"/>
              </a:buClr>
              <a:buSzPct val="25000"/>
              <a:defRPr/>
            </a:pPr>
            <a:r>
              <a:rPr lang="en-US" dirty="0">
                <a:solidFill>
                  <a:schemeClr val="bg1"/>
                </a:solidFill>
                <a:latin typeface="Tahoma" pitchFamily="34" charset="0"/>
              </a:rPr>
              <a:t>It could be that we have set our minds on heavenly </a:t>
            </a:r>
            <a:r>
              <a:rPr lang="en-US" dirty="0" smtClean="0">
                <a:solidFill>
                  <a:schemeClr val="bg1"/>
                </a:solidFill>
                <a:latin typeface="Tahoma" pitchFamily="34" charset="0"/>
              </a:rPr>
              <a:t>things, </a:t>
            </a:r>
            <a:r>
              <a:rPr lang="en-US" dirty="0">
                <a:solidFill>
                  <a:schemeClr val="bg1"/>
                </a:solidFill>
                <a:latin typeface="Tahoma" pitchFamily="34" charset="0"/>
              </a:rPr>
              <a:t>but we have become overly concerned with </a:t>
            </a:r>
            <a:r>
              <a:rPr lang="en-US" dirty="0" smtClean="0">
                <a:solidFill>
                  <a:schemeClr val="bg1"/>
                </a:solidFill>
                <a:latin typeface="Tahoma" pitchFamily="34" charset="0"/>
              </a:rPr>
              <a:t>situations </a:t>
            </a:r>
            <a:r>
              <a:rPr lang="en-US" dirty="0">
                <a:solidFill>
                  <a:schemeClr val="bg1"/>
                </a:solidFill>
                <a:latin typeface="Tahoma" pitchFamily="34" charset="0"/>
              </a:rPr>
              <a:t>that </a:t>
            </a:r>
            <a:r>
              <a:rPr lang="en-US" dirty="0" smtClean="0">
                <a:solidFill>
                  <a:schemeClr val="bg1"/>
                </a:solidFill>
                <a:latin typeface="Tahoma" pitchFamily="34" charset="0"/>
              </a:rPr>
              <a:t>are </a:t>
            </a:r>
            <a:r>
              <a:rPr lang="en-US" dirty="0">
                <a:solidFill>
                  <a:schemeClr val="bg1"/>
                </a:solidFill>
                <a:latin typeface="Tahoma" pitchFamily="34" charset="0"/>
              </a:rPr>
              <a:t>beyond our control. </a:t>
            </a:r>
            <a:r>
              <a:rPr lang="en-US" dirty="0" smtClean="0">
                <a:solidFill>
                  <a:schemeClr val="bg1"/>
                </a:solidFill>
                <a:latin typeface="Tahoma" pitchFamily="34" charset="0"/>
              </a:rPr>
              <a:t>(unrepentant sinner, tragedies, etc.)</a:t>
            </a:r>
          </a:p>
          <a:p>
            <a:pPr marL="905683" indent="-905683">
              <a:lnSpc>
                <a:spcPct val="90000"/>
              </a:lnSpc>
              <a:buClr>
                <a:srgbClr val="000000"/>
              </a:buClr>
              <a:buSzPct val="25000"/>
              <a:defRPr/>
            </a:pPr>
            <a:endParaRPr lang="en-US" sz="3200" dirty="0">
              <a:solidFill>
                <a:schemeClr val="bg1"/>
              </a:solidFill>
              <a:latin typeface="Tahoma" pitchFamily="34" charset="0"/>
            </a:endParaRPr>
          </a:p>
          <a:p>
            <a:pPr marL="905683" indent="-905683">
              <a:buClr>
                <a:srgbClr val="000000"/>
              </a:buClr>
              <a:buSzPct val="25000"/>
              <a:defRPr/>
            </a:pPr>
            <a:r>
              <a:rPr lang="en-US" dirty="0">
                <a:solidFill>
                  <a:schemeClr val="bg1"/>
                </a:solidFill>
                <a:latin typeface="Tahoma" pitchFamily="34" charset="0"/>
              </a:rPr>
              <a:t>It could be that we are doing good deeds for someone else but get frustrated while doing it and become jealous like Martha did.               (Luke 10:40-41)</a:t>
            </a:r>
            <a:endParaRPr lang="en-US" sz="2400" dirty="0">
              <a:solidFill>
                <a:schemeClr val="bg1"/>
              </a:solidFill>
              <a:latin typeface="Tahoma" pitchFamily="34" charset="0"/>
            </a:endParaRPr>
          </a:p>
          <a:p>
            <a:pPr marL="905683" indent="-905683">
              <a:buClr>
                <a:srgbClr val="000000"/>
              </a:buClr>
              <a:buSzPct val="25000"/>
              <a:defRPr/>
            </a:pPr>
            <a:endParaRPr lang="en-US" sz="2400" dirty="0">
              <a:solidFill>
                <a:schemeClr val="bg1"/>
              </a:solidFill>
              <a:latin typeface="Tahoma" pitchFamily="34" charset="0"/>
            </a:endParaRPr>
          </a:p>
          <a:p>
            <a:pPr marL="905683" indent="-905683">
              <a:buClr>
                <a:srgbClr val="000000"/>
              </a:buClr>
              <a:buSzPct val="25000"/>
              <a:defRPr/>
            </a:pPr>
            <a:r>
              <a:rPr lang="en-US" dirty="0">
                <a:solidFill>
                  <a:schemeClr val="bg1"/>
                </a:solidFill>
                <a:latin typeface="Tahoma" pitchFamily="34" charset="0"/>
              </a:rPr>
              <a:t>Take time to be holy by listening to the words of Jesus as Mary </a:t>
            </a:r>
            <a:r>
              <a:rPr lang="en-US" dirty="0" smtClean="0">
                <a:solidFill>
                  <a:schemeClr val="bg1"/>
                </a:solidFill>
                <a:latin typeface="Tahoma" pitchFamily="34" charset="0"/>
              </a:rPr>
              <a:t>did </a:t>
            </a:r>
            <a:r>
              <a:rPr lang="en-US" dirty="0">
                <a:solidFill>
                  <a:schemeClr val="bg1"/>
                </a:solidFill>
                <a:latin typeface="Tahoma" pitchFamily="34" charset="0"/>
              </a:rPr>
              <a:t>(Luke 10:39, 42</a:t>
            </a:r>
            <a:r>
              <a:rPr lang="en-US" dirty="0" smtClean="0">
                <a:solidFill>
                  <a:schemeClr val="bg1"/>
                </a:solidFill>
                <a:latin typeface="Tahoma" pitchFamily="34" charset="0"/>
              </a:rPr>
              <a:t>).</a:t>
            </a:r>
            <a:endParaRPr lang="en-US" dirty="0">
              <a:solidFill>
                <a:schemeClr val="bg1"/>
              </a:solidFill>
              <a:latin typeface="Tahoma" pitchFamily="34" charset="0"/>
            </a:endParaRPr>
          </a:p>
          <a:p>
            <a:pPr marL="905683" indent="-905683">
              <a:lnSpc>
                <a:spcPct val="90000"/>
              </a:lnSpc>
              <a:buClr>
                <a:srgbClr val="000000"/>
              </a:buClr>
              <a:buSzPct val="25000"/>
              <a:defRPr/>
            </a:pPr>
            <a:endParaRPr lang="en-US" dirty="0">
              <a:solidFill>
                <a:schemeClr val="bg1"/>
              </a:solidFill>
              <a:effectLst>
                <a:outerShdw blurRad="38100" dist="38100" dir="2700000" algn="tl">
                  <a:srgbClr val="000514"/>
                </a:outerShdw>
              </a:effectLst>
              <a:latin typeface="Tahoma" pitchFamily="34" charset="0"/>
            </a:endParaRPr>
          </a:p>
        </p:txBody>
      </p:sp>
      <p:sp>
        <p:nvSpPr>
          <p:cNvPr id="4" name="TextBox 3"/>
          <p:cNvSpPr txBox="1"/>
          <p:nvPr/>
        </p:nvSpPr>
        <p:spPr>
          <a:xfrm>
            <a:off x="4191000" y="990600"/>
            <a:ext cx="184731" cy="507831"/>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691</TotalTime>
  <Words>996</Words>
  <Application>Microsoft Office PowerPoint</Application>
  <PresentationFormat>Custom</PresentationFormat>
  <Paragraphs>78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Hymns for Worship at Woodmont</vt:lpstr>
      <vt:lpstr>DANGER ON THE ROAD</vt:lpstr>
      <vt:lpstr>Introduction</vt:lpstr>
      <vt:lpstr>Lyrics of “Flirting with Disaster”</vt:lpstr>
      <vt:lpstr>Lyrics of “Flirting with Disaster”</vt:lpstr>
      <vt:lpstr>Don’t Drift into the Wrong Path</vt:lpstr>
      <vt:lpstr>Don’t Lose Your Focus</vt:lpstr>
      <vt:lpstr>Don’t Lose Your Focus</vt:lpstr>
      <vt:lpstr>Don’t Lose Your Focus</vt:lpstr>
      <vt:lpstr>Overcome Unexpected Hazards</vt:lpstr>
      <vt:lpstr>Overcome Unexpected Hazards</vt:lpstr>
      <vt:lpstr>Conclusion</vt:lpstr>
      <vt:lpstr>Conclusion</vt:lpstr>
      <vt:lpstr>Conclusion</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Steven Lawrence Locklair</dc:creator>
  <cp:lastModifiedBy>Steven Lawrence Locklair</cp:lastModifiedBy>
  <cp:revision>7</cp:revision>
  <dcterms:created xsi:type="dcterms:W3CDTF">2013-06-23T02:11:03Z</dcterms:created>
  <dcterms:modified xsi:type="dcterms:W3CDTF">2013-06-23T13:42:04Z</dcterms:modified>
</cp:coreProperties>
</file>