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9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B55129-3DF5-46E6-B73E-99854FCBE765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04285B-EADE-4F2A-960E-F1AEF7F0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Shibboleth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Judges 12:1-7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= </a:t>
            </a:r>
            <a:r>
              <a:rPr lang="en-US" dirty="0" err="1" smtClean="0"/>
              <a:t>Shaddai</a:t>
            </a:r>
            <a:r>
              <a:rPr lang="en-US" dirty="0" smtClean="0"/>
              <a:t> - </a:t>
            </a:r>
            <a:r>
              <a:rPr lang="en-US" sz="5300" b="1" dirty="0" smtClean="0"/>
              <a:t>שׁ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9600" b="1" dirty="0" smtClean="0"/>
              <a:t>שׂ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Sin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i="1" dirty="0" smtClean="0"/>
              <a:t>“</a:t>
            </a:r>
            <a:r>
              <a:rPr lang="en-US" b="1" i="1" dirty="0" err="1" smtClean="0"/>
              <a:t>Sibboleth</a:t>
            </a:r>
            <a:r>
              <a:rPr lang="en-US" b="1" i="1" dirty="0" smtClean="0"/>
              <a:t>” </a:t>
            </a:r>
            <a:r>
              <a:rPr lang="en-US" b="1" dirty="0" smtClean="0"/>
              <a:t>= </a:t>
            </a:r>
          </a:p>
          <a:p>
            <a:pPr>
              <a:buNone/>
            </a:pPr>
            <a:r>
              <a:rPr lang="en-US" b="1" dirty="0" smtClean="0"/>
              <a:t>a burden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9600" b="1" dirty="0" smtClean="0"/>
              <a:t>שׁ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Shin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i="1" dirty="0" smtClean="0"/>
              <a:t>“Shibboleth” </a:t>
            </a:r>
            <a:r>
              <a:rPr lang="en-US" b="1" dirty="0" smtClean="0"/>
              <a:t>= </a:t>
            </a:r>
          </a:p>
          <a:p>
            <a:pPr>
              <a:buNone/>
            </a:pPr>
            <a:r>
              <a:rPr lang="en-US" b="1" dirty="0" smtClean="0"/>
              <a:t>an ear of grain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Shibboleths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1"/>
          </a:xfrm>
        </p:spPr>
        <p:txBody>
          <a:bodyPr>
            <a:normAutofit lnSpcReduction="10000"/>
          </a:bodyPr>
          <a:lstStyle/>
          <a:p>
            <a:pPr marL="633222" indent="-514350">
              <a:buNone/>
            </a:pPr>
            <a:r>
              <a:rPr lang="en-US" b="1" dirty="0" smtClean="0"/>
              <a:t>1. Jude 3; 1Cor 14:7-11 – “an uncertain sound”</a:t>
            </a:r>
          </a:p>
          <a:p>
            <a:pPr marL="633222" indent="-514350">
              <a:buNone/>
            </a:pPr>
            <a:r>
              <a:rPr lang="en-US" b="1" dirty="0" smtClean="0"/>
              <a:t>2. </a:t>
            </a:r>
            <a:r>
              <a:rPr lang="en-US" b="1" u="sng" dirty="0" smtClean="0"/>
              <a:t>Heresies</a:t>
            </a:r>
            <a:r>
              <a:rPr lang="en-US" b="1" dirty="0" smtClean="0"/>
              <a:t> – from Greek = “</a:t>
            </a:r>
            <a:r>
              <a:rPr lang="en-US" b="1" dirty="0" err="1" smtClean="0"/>
              <a:t>hairesis</a:t>
            </a:r>
            <a:r>
              <a:rPr lang="en-US" b="1" dirty="0" smtClean="0"/>
              <a:t>” meaning a choice, which caused a separation from others (Gal 5:20, “separatists”)</a:t>
            </a:r>
          </a:p>
          <a:p>
            <a:pPr marL="633222" indent="-514350">
              <a:buNone/>
            </a:pPr>
            <a:r>
              <a:rPr lang="en-US" b="1" dirty="0" smtClean="0"/>
              <a:t>3. Acts 24:14; 28:22, Paul knew that non-Christians viewed Christians as a sect; </a:t>
            </a:r>
          </a:p>
          <a:p>
            <a:pPr marL="633222" indent="-514350">
              <a:buNone/>
            </a:pPr>
            <a:r>
              <a:rPr lang="en-US" b="1" dirty="0" smtClean="0"/>
              <a:t>   a. Pharisees – Acts 15:5</a:t>
            </a:r>
          </a:p>
          <a:p>
            <a:pPr marL="633222" indent="-514350">
              <a:buNone/>
            </a:pPr>
            <a:r>
              <a:rPr lang="en-US" b="1" dirty="0" smtClean="0"/>
              <a:t>   b. Sadducees – Acts 5:17</a:t>
            </a:r>
          </a:p>
          <a:p>
            <a:pPr marL="633222" indent="-514350">
              <a:buNone/>
            </a:pPr>
            <a:r>
              <a:rPr lang="en-US" b="1" dirty="0" smtClean="0"/>
              <a:t>   c. Nazarenes – 24:5</a:t>
            </a:r>
          </a:p>
          <a:p>
            <a:pPr marL="633222" indent="-514350">
              <a:buNone/>
            </a:pPr>
            <a:r>
              <a:rPr lang="en-US" b="1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- </a:t>
            </a:r>
            <a:r>
              <a:rPr lang="en-US" dirty="0" err="1" smtClean="0"/>
              <a:t>Jn</a:t>
            </a:r>
            <a:r>
              <a:rPr lang="en-US" dirty="0" smtClean="0"/>
              <a:t> 14:6, </a:t>
            </a:r>
            <a:r>
              <a:rPr lang="en-US" i="1" dirty="0" smtClean="0"/>
              <a:t>“I am the way,…”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199"/>
          </a:xfrm>
        </p:spPr>
        <p:txBody>
          <a:bodyPr/>
          <a:lstStyle/>
          <a:p>
            <a:pPr marL="633222" indent="-514350">
              <a:buAutoNum type="arabicPeriod"/>
            </a:pPr>
            <a:r>
              <a:rPr lang="en-US" b="1" dirty="0" smtClean="0"/>
              <a:t>Those who choose Jesus are right, they have truth.</a:t>
            </a:r>
          </a:p>
          <a:p>
            <a:pPr marL="633222" indent="-514350">
              <a:buAutoNum type="arabicPeriod"/>
            </a:pPr>
            <a:r>
              <a:rPr lang="en-US" b="1" dirty="0" smtClean="0"/>
              <a:t>Those who reject Jesus are wrong because they have NOT chosen Jesus, “the Way”.</a:t>
            </a:r>
          </a:p>
          <a:p>
            <a:pPr marL="633222" indent="-514350">
              <a:buAutoNum type="arabicPeriod"/>
            </a:pPr>
            <a:r>
              <a:rPr lang="en-US" b="1" dirty="0" smtClean="0"/>
              <a:t>Accepting this fact is the “shibboleth” of sound doctrine (1Tim 1:8-11).</a:t>
            </a:r>
          </a:p>
          <a:p>
            <a:pPr marL="633222" indent="-514350">
              <a:buAutoNum type="arabicPeriod"/>
            </a:pPr>
            <a:r>
              <a:rPr lang="en-US" b="1" dirty="0" smtClean="0"/>
              <a:t>Heretics cannot “frame to pronounce” sound doctrine by sectarian language and their unsound speech betrays them.</a:t>
            </a:r>
          </a:p>
          <a:p>
            <a:pPr marL="633222" indent="-514350">
              <a:buAutoNum type="arabicPeriod"/>
            </a:pPr>
            <a:r>
              <a:rPr lang="en-US" b="1" dirty="0" smtClean="0"/>
              <a:t>Gal 5:20; 2Pt 2:1</a:t>
            </a:r>
            <a:r>
              <a:rPr lang="en-US" b="1" smtClean="0"/>
              <a:t>; </a:t>
            </a:r>
            <a:r>
              <a:rPr lang="en-US" b="1" smtClean="0"/>
              <a:t>Titus 3:10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200</TotalTime>
  <Words>187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Shibboleth</vt:lpstr>
      <vt:lpstr>God = Shaddai - שׁ </vt:lpstr>
      <vt:lpstr>Our Shibboleths</vt:lpstr>
      <vt:lpstr>Jesus - Jn 14:6, “I am the way,…”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Shibboleth</dc:title>
  <dc:creator>Owner</dc:creator>
  <cp:lastModifiedBy>Owner</cp:lastModifiedBy>
  <cp:revision>2</cp:revision>
  <dcterms:created xsi:type="dcterms:W3CDTF">2012-01-07T16:42:28Z</dcterms:created>
  <dcterms:modified xsi:type="dcterms:W3CDTF">2012-01-08T12:17:10Z</dcterms:modified>
</cp:coreProperties>
</file>