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6459200" cy="82296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8" y="-126"/>
      </p:cViewPr>
      <p:guideLst>
        <p:guide orient="horz" pos="2592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2556511"/>
            <a:ext cx="1399032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8880" y="4663440"/>
            <a:ext cx="1152144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479829" y="396240"/>
            <a:ext cx="6666547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0186" y="396240"/>
            <a:ext cx="19725323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3" y="5288281"/>
            <a:ext cx="13990320" cy="163449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163" y="3488056"/>
            <a:ext cx="13990320" cy="1800224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0186" y="2305050"/>
            <a:ext cx="13195935" cy="651700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50441" y="2305050"/>
            <a:ext cx="13195935" cy="651700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29566"/>
            <a:ext cx="1481328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2136"/>
            <a:ext cx="7272338" cy="767714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609850"/>
            <a:ext cx="7272338" cy="4741546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61046" y="1842136"/>
            <a:ext cx="7275195" cy="767714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1046" y="2609850"/>
            <a:ext cx="7275195" cy="4741546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327660"/>
            <a:ext cx="5414963" cy="139446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090" y="327660"/>
            <a:ext cx="9201150" cy="7023736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1" y="1722120"/>
            <a:ext cx="5414963" cy="5629276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118" y="5760720"/>
            <a:ext cx="9875520" cy="680086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26118" y="735330"/>
            <a:ext cx="9875520" cy="493776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6118" y="6440806"/>
            <a:ext cx="9875520" cy="965834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29566"/>
            <a:ext cx="14813280" cy="13716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920240"/>
            <a:ext cx="14813280" cy="5431156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" y="7627621"/>
            <a:ext cx="3840480" cy="43815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D5D6-A89E-4273-951D-3F6B42582A15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3560" y="7627621"/>
            <a:ext cx="5212080" cy="43815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95760" y="7627621"/>
            <a:ext cx="3840480" cy="43815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4619-A652-4508-902C-D3A496A236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04800"/>
            <a:ext cx="13624560" cy="7086600"/>
          </a:xfrm>
        </p:spPr>
        <p:txBody>
          <a:bodyPr>
            <a:noAutofit/>
          </a:bodyPr>
          <a:lstStyle/>
          <a:p>
            <a:r>
              <a:rPr lang="en-US" sz="111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How Can We be  United when we’re so  Different? (Part 2)</a:t>
            </a:r>
            <a:endParaRPr lang="en-US" sz="1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6154400" cy="70104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Corinthian brethren had been united in giving up their sinful lifestyles to serve the Lord but they embraced and tolerated sin again.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apostle Paul rebuked them with God’s word  so that they would be united in the truth that Jesus prayed and died for (1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Corinthians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1:10).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Even though they came from different genes, backgrounds, and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had various talents,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they were willing to submit to the Head and realize that each part of the body was important.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So must we!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905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How Will We Have “Unity Even Though We’re so Different”?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16154400" cy="6096000"/>
          </a:xfrm>
        </p:spPr>
        <p:txBody>
          <a:bodyPr>
            <a:normAutofit/>
          </a:bodyPr>
          <a:lstStyle/>
          <a:p>
            <a:pPr marL="609600" indent="-609600">
              <a:buClr>
                <a:srgbClr val="FFFF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Submit to the Head</a:t>
            </a:r>
          </a:p>
          <a:p>
            <a:pPr marL="609600" indent="-609600">
              <a:buClr>
                <a:srgbClr val="FFFF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Recognize Each Member is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Important</a:t>
            </a:r>
          </a:p>
          <a:p>
            <a:pPr marL="609600" indent="-609600">
              <a:buClr>
                <a:srgbClr val="FFFF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</a:t>
            </a:r>
            <a:r>
              <a:rPr 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Realize our Dependence on Each Other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Realize our Dependence on Each Other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6154400" cy="7086600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No part of the body can say, “I have no need of you”.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        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 Corinthians 12:21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 Example- Work, Family, Sports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apostle Paul is rebuking their pride.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We need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each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other just as the human body is held together by what every joint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supplies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(Ephesians 4:16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What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affects one member,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affects all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(1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Cor.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12:26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When a brother in Christ suffers, we all do!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Realize our Dependence on Each Other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6154400" cy="70866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Rather than saying we don’t need that member, we should sympathize with them.  After all, the head of the body does!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Romans 12:15; Hebrews 4:15)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Rather than being jealous, we should rejoice with our brother who receives good news.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Rather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than despising them, we should “encourage the fainthearted, and help the weak” (1 Thess. 5:14) so that they will be stronger in the faith. 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We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need the weaker or dishonorable parts of our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body.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Realize our Dependence on Each Other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6154400" cy="7086600"/>
          </a:xfrm>
        </p:spPr>
        <p:txBody>
          <a:bodyPr>
            <a:normAutofit fontScale="85000" lnSpcReduction="2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What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would happen if that weaker part of the body is not attended to and cancer forms? 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will pull energy away from the rest of the body and can spread its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toxins so that the person dies. 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When the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prophet Elijah was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weak, he was so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discouraged that he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desired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quit and die (1 Kings 19:1-4).               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Lord encouraged him that there were 7,000 who had not bowed the knee to Baal (1 Kings 19:18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5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Encourage each other daily so that none of you will be hardened by the deceitfulness 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sin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(Hebrews 3:13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Realize our Dependence on Each Other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6154400" cy="7620000"/>
          </a:xfrm>
        </p:spPr>
        <p:txBody>
          <a:bodyPr>
            <a:normAutofit fontScale="77500" lnSpcReduction="2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7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But when brethren are hardened in their sin, the rest of the body must take action for the sake of his soul and their own.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2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7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Corinthians were allowing “cancer” to grow in the body by tolerating the immoral man which could have destroyed the whole body (1 Cor. 5:1-6).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2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7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“cancer” was cut out, he repented, and was restored again (2 Corinthians 2:7).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2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57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If a part of our body is unruly, they need to be disciplined so that they will repent &amp; become a useful part of the </a:t>
            </a:r>
            <a:r>
              <a:rPr lang="en-US" sz="5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body </a:t>
            </a:r>
            <a:r>
              <a:rPr lang="en-US" sz="57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again (2 Thess. 3:6ff</a:t>
            </a:r>
            <a:r>
              <a:rPr lang="en-US" sz="5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57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Realize our Dependence on Each Other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6154400" cy="7620000"/>
          </a:xfrm>
        </p:spPr>
        <p:txBody>
          <a:bodyPr>
            <a:normAutofit fontScale="70000" lnSpcReduction="2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Also, we must warn &amp; reject factious or false teachers who cause division (2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Timothy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2:16-18;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Titus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3:9-11).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When the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gospel preacher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takes a stand for the truth, hold up his hands in support (Exodus 17:10-13).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If you aren’t fulfilling your responsibility as a member of the body of Christ, you are hurting the church!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You are not only hurting it externally (damaging its reputation), but you are also hurting it internally (discouraging &amp; hindering its spiritual growth).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We need every member working so that the whole body can grow spiritually (Ephesians 4:16).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459200" cy="2133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How Will We Have “Unity Even Though We’re so Different”?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6154400" cy="64770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Clr>
                <a:srgbClr val="FFFF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Submit to the Head</a:t>
            </a:r>
          </a:p>
          <a:p>
            <a:pPr marL="609600" indent="-609600" algn="ctr">
              <a:buClr>
                <a:srgbClr val="FFFF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Recognize Every Member is Important</a:t>
            </a:r>
          </a:p>
          <a:p>
            <a:pPr marL="609600" indent="-609600" algn="ctr">
              <a:buClr>
                <a:srgbClr val="FFFF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Realize our Dependence on Each Other</a:t>
            </a:r>
          </a:p>
          <a:p>
            <a:pPr marL="609600" indent="-609600" algn="ctr">
              <a:buClr>
                <a:srgbClr val="FFC000"/>
              </a:buClr>
              <a:buSzPct val="100000"/>
              <a:buNone/>
              <a:defRPr/>
            </a:pPr>
            <a:endParaRPr 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FFC000"/>
              </a:buClr>
              <a:buSzPct val="100000"/>
              <a:buNone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 We cannot do the work of the Lord alone.</a:t>
            </a:r>
          </a:p>
          <a:p>
            <a:pPr marL="609600" indent="-609600" algn="ctr">
              <a:buClr>
                <a:srgbClr val="FFC000"/>
              </a:buClr>
              <a:buSzPct val="100000"/>
              <a:defRPr/>
            </a:pPr>
            <a:endParaRPr 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FFC000"/>
              </a:buClr>
              <a:buSzPct val="100000"/>
              <a:buNone/>
              <a:defRPr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 We need each other, so let us stand firm, with one mind, striving together for the faith of the gospel (Philippians 1:27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727</Words>
  <Application>Microsoft Office PowerPoint</Application>
  <PresentationFormat>Custom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Can We be  United when we’re so  Different? (Part 2)</vt:lpstr>
      <vt:lpstr>Introduction</vt:lpstr>
      <vt:lpstr>How Will We Have “Unity Even Though We’re so Different”?</vt:lpstr>
      <vt:lpstr>Realize our Dependence on Each Other</vt:lpstr>
      <vt:lpstr>Realize our Dependence on Each Other</vt:lpstr>
      <vt:lpstr>Realize our Dependence on Each Other</vt:lpstr>
      <vt:lpstr>Realize our Dependence on Each Other</vt:lpstr>
      <vt:lpstr>Realize our Dependence on Each Other</vt:lpstr>
      <vt:lpstr>How Will We Have “Unity Even Though We’re so Different”?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be  United when we’re so  Different? (Part 2)</dc:title>
  <dc:creator>Steven Lawrence Locklair</dc:creator>
  <cp:lastModifiedBy>Steven Lawrence Locklair</cp:lastModifiedBy>
  <cp:revision>2</cp:revision>
  <dcterms:created xsi:type="dcterms:W3CDTF">2013-06-30T20:16:44Z</dcterms:created>
  <dcterms:modified xsi:type="dcterms:W3CDTF">2013-06-30T21:10:57Z</dcterms:modified>
</cp:coreProperties>
</file>