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62" r:id="rId6"/>
    <p:sldId id="263" r:id="rId7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52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2EDF-9628-4216-919B-62019CFAD3B3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3D759-CB4C-43D3-9772-DA344EE9E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185F-46D1-4350-946C-7EF7841201CD}" type="datetimeFigureOut">
              <a:rPr lang="en-US" smtClean="0"/>
              <a:pPr/>
              <a:t>7/25/2013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BFB0-6B72-4D3B-8DED-A475EA3E4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14020800" cy="4419600"/>
          </a:xfrm>
        </p:spPr>
        <p:txBody>
          <a:bodyPr>
            <a:noAutofit/>
          </a:bodyPr>
          <a:lstStyle/>
          <a:p>
            <a:r>
              <a:rPr lang="en-US" sz="200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/>
            </a:r>
            <a:br>
              <a:rPr lang="en-US" sz="200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r>
              <a:rPr lang="en-US" sz="250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Giving</a:t>
            </a:r>
            <a:br>
              <a:rPr lang="en-US" sz="250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</a:br>
            <a:endParaRPr lang="en-US" sz="25000" dirty="0"/>
          </a:p>
        </p:txBody>
      </p:sp>
      <p:pic>
        <p:nvPicPr>
          <p:cNvPr id="4" name="Picture 5" descr="http://t0.gstatic.com/images?q=tbn:ANd9GcTkLaIKvFd2KdfwPsAlTPA-x_Ls3uwir_SPHPZh1nAZjvjpCM3X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2232" y="3962399"/>
            <a:ext cx="5798568" cy="408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630400" cy="8229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23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 week we studied how God has spoken in nature (OT) and now speaks through His Son (NT) so that men ought to tremble &amp; obey Him which includes the subject of giving.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Sadly, m</a:t>
            </a:r>
            <a:r>
              <a:rPr lang="en-US" sz="47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any Americans today give with the idea of receiving something material in return or think that is more blessed to receive than give.</a:t>
            </a:r>
          </a:p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47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the midst of encouraging the Corinthian brethren to give, the apostle Paul reminded them of what Jesus Christ had done for them (2 Cor. 8:9).</a:t>
            </a:r>
          </a:p>
          <a:p>
            <a:pPr algn="ctr">
              <a:lnSpc>
                <a:spcPct val="90000"/>
              </a:lnSpc>
              <a:buNone/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7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was rich in heaven but become poor for them so that they would be rich [not in material goods but in spiritual blessings] (Eph. 1:3-4; Phil. 2:5-8).</a:t>
            </a:r>
          </a:p>
          <a:p>
            <a:pPr algn="ctr">
              <a:lnSpc>
                <a:spcPct val="90000"/>
              </a:lnSpc>
              <a:buNone/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sz="47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this lesson, we will examine Christ approved giving –           where it begins and what it requires. </a:t>
            </a:r>
          </a:p>
          <a:p>
            <a:pPr>
              <a:buNone/>
            </a:pP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Christ Approved Giving Starts in the Heart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85000" lnSpcReduction="10000"/>
          </a:bodyPr>
          <a:lstStyle/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respond to God’s love and Christ’s sacrifice with an obedient heart ready to share with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others (Rom.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6:16-18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Macedonians gave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beyond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their ability to sacrifice themselves for the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saints because they had first given themselves to the Lord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Cor.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8:1-5).</a:t>
            </a: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poor widow was praised by Jesus more than all the sacrifices the rich made because she gave all that she had (Mark 12:41-44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Our giving demonstrates our faith and complete dependence on God and thus we should want to give back to the Lord.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9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Christ Approved Giving Requires:</a:t>
            </a:r>
            <a:endParaRPr lang="en-US" sz="5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85000" lnSpcReduction="20000"/>
          </a:bodyPr>
          <a:lstStyle/>
          <a:p>
            <a:pPr marL="514350" indent="-51435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…Christians habitually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contributing on the 1</a:t>
            </a:r>
            <a:r>
              <a:rPr lang="en-US" sz="4800" baseline="30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day of the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week [not raffles, fundraisers, sales] (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Cor. 16:1-2a) </a:t>
            </a: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…As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each person prospered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[not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commanded to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tithe]                      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Cor. 16:2b)</a:t>
            </a: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…As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each one has purposed in his heart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[it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needs to be the first priority from our budget not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giving Him our leftovers]                                              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8:10-12; 9:1-7a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…Being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cheerful instead of resentful                                      (2 Cor. 9:7b)</a:t>
            </a:r>
          </a:p>
          <a:p>
            <a:pPr marL="514350" indent="-514350" algn="ctr">
              <a:defRPr/>
            </a:pPr>
            <a:endParaRPr lang="en-US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…Being 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generous instead of stingy                                       (2 Cor.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8:2)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5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Spiritual Blessings Received When You Give </a:t>
            </a:r>
            <a:endParaRPr lang="en-US" sz="5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able to make His grace abound so that you will have an abundance for every good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deed (</a:t>
            </a: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Co. 9:8-9). 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generous in your support of the gospel, you may expect to receive the funds necessary to practice liberality (</a:t>
            </a: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9:10-11).</a:t>
            </a:r>
            <a:endParaRPr lang="en-US" sz="4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helping needy saints, there will many thanksgivings made to God, they will glorify God for your obedience, and they will pray on your behalf. (9:12-14)</a:t>
            </a:r>
          </a:p>
          <a:p>
            <a:pPr marL="514350" indent="-514350" algn="ctr">
              <a:buNone/>
              <a:defRPr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4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Thanks be to God for His indescribable gift (9:15)!</a:t>
            </a:r>
          </a:p>
          <a:p>
            <a:pPr algn="ctr"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Autofit/>
          </a:bodyPr>
          <a:lstStyle/>
          <a:p>
            <a:r>
              <a:rPr lang="en-US" sz="5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 </a:t>
            </a:r>
            <a:endParaRPr lang="en-US" sz="5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 fontScale="77500" lnSpcReduction="20000"/>
          </a:bodyPr>
          <a:lstStyle/>
          <a:p>
            <a:pPr marL="514350" indent="-514350" algn="ctr">
              <a:buNone/>
              <a:defRPr/>
            </a:pP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false teachers exploit people in their greed with lies to get rich, Jesus gave Himself to die so that we might wealthy in spiritual blessings (2 Peter 2:3; 2 Cor. 8:9; Eph. 2:7). </a:t>
            </a:r>
            <a:endParaRPr lang="en-US" sz="5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understand what Jesus taught, “It is more blessed to give than to receive” (Acts 20:35), we will be cheerful and generous in our giving.</a:t>
            </a:r>
            <a:endParaRPr lang="en-US" sz="5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5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haven’t experienced this </a:t>
            </a: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joy, maybe </a:t>
            </a:r>
            <a:r>
              <a:rPr lang="en-US" sz="5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are setting your treasures on earth rather than heaven (</a:t>
            </a: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Matt. </a:t>
            </a:r>
            <a:r>
              <a:rPr lang="en-US" sz="5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6:19-21).</a:t>
            </a:r>
          </a:p>
          <a:p>
            <a:pPr marL="514350" indent="-514350" algn="ctr">
              <a:buNone/>
              <a:defRPr/>
            </a:pPr>
            <a:endParaRPr lang="en-US" sz="2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Whatever you sow, you’ll reap on Judgment Day (Gal</a:t>
            </a:r>
            <a:r>
              <a:rPr lang="en-US" sz="5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6:7-9</a:t>
            </a: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ctr">
              <a:buNone/>
              <a:defRPr/>
            </a:pPr>
            <a:endParaRPr lang="en-US" sz="2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>
              <a:buNone/>
              <a:defRPr/>
            </a:pPr>
            <a:r>
              <a:rPr lang="en-US" sz="5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Obey the gospel or be restored today (Heb. 5:9; 2 Cor. 6:2)!</a:t>
            </a:r>
            <a:endParaRPr lang="en-US" sz="5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589</Words>
  <Application>Microsoft Office PowerPoint</Application>
  <PresentationFormat>Custom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Giving </vt:lpstr>
      <vt:lpstr>Slide 2</vt:lpstr>
      <vt:lpstr>Christ Approved Giving Starts in the Heart</vt:lpstr>
      <vt:lpstr>Christ Approved Giving Requires:</vt:lpstr>
      <vt:lpstr>Spiritual Blessings Received When You Give </vt:lpstr>
      <vt:lpstr>Conclusion 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</dc:title>
  <dc:creator>Steven Lawrence Locklair</dc:creator>
  <cp:lastModifiedBy>Steven Lawrence Locklair</cp:lastModifiedBy>
  <cp:revision>8</cp:revision>
  <dcterms:created xsi:type="dcterms:W3CDTF">2013-07-21T02:01:33Z</dcterms:created>
  <dcterms:modified xsi:type="dcterms:W3CDTF">2013-07-26T01:42:10Z</dcterms:modified>
</cp:coreProperties>
</file>