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9" r:id="rId10"/>
    <p:sldId id="270" r:id="rId11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767E7-C35D-4645-8E54-ABCD3552BF7F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456D4-6917-40E3-AFE3-86B91E49C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E24A4-86EE-41FB-8E5F-44AF9EA402CD}" type="datetimeFigureOut">
              <a:rPr lang="en-US" smtClean="0"/>
              <a:pPr/>
              <a:t>8/4/2013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2AF29-675B-41AF-86CD-CAE7D5A1F1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Common </a:t>
            </a:r>
            <a:b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Regrets </a:t>
            </a:r>
            <a:b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4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Man</a:t>
            </a:r>
            <a:endParaRPr lang="en-US" sz="144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you’re older and a Christian, press on towards the goal of heaven forgetting the past but if you can’t, pray for help (Phil. 3:14; Heb. 4:14-16). </a:t>
            </a:r>
          </a:p>
          <a:p>
            <a:pPr marL="609600" indent="-609600" algn="ctr">
              <a:lnSpc>
                <a:spcPct val="90000"/>
              </a:lnSpc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rich man lived in luxury &amp; would suffer forever regretting his decision to neglect the poor but there are no regrets for the faithful Christian.   (Luke 16:19ff; Rev. 21:4)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death it is too late to change so obey now!     (2 Cor. 6:2)</a:t>
            </a:r>
            <a:endParaRPr lang="en-US" sz="2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 father cries in agony as he committed adultery which directly related to the death of his son, “would that I have died instead of you” (2 Sam. 12:11; 18:33; 19:4)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2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 thief has remorse that he betrayed a friend leading to his death and commits suicide (Luke 22:48; Matt. 27:3)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2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 girl is raised by Christians, decides to marry an unbeliever, gets divorced; and now is suffering from loneliness, despair, and discouragement.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2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gospel preacher’s son hangs out with bad company, does drugs, commits murder, and is executed. </a:t>
            </a: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all likely have regretted decisions that we have made and wish that we could turn back the clock.  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2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You can’t change what has happened in the past but you can change your regrets into repentance and your condemnation into redemption through the blood of Jesus Christ (2 Cor. 7:10; Eph. 1:7).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2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This morning we will study common regrets that people have (1 Cor. 10:13).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 Wished that I had Obeyed Sooner”</a:t>
            </a:r>
            <a:endParaRPr lang="en-US" sz="6000" i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are told, “remember your Creator in the days of your youth before the evil days come” (Eccl. 12:1)</a:t>
            </a:r>
          </a:p>
          <a:p>
            <a:pPr marL="609600" indent="-609600" algn="ctr">
              <a:lnSpc>
                <a:spcPct val="90000"/>
              </a:lnSpc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has created us in His image to seek &amp; glorify Him.  When we don’t and know better, there’s going to be guilt &amp; regret (Acts 17:27; 1 Cor. 10:31; 1 Tim. 4:2).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longer a person delays, the more difficult it is to change (Heb. 3:8; Eph. 2:1-3; 2 Tim. 3:13).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you’ve led others into sin but are now a Christian, remember Paul, who was able to forget the past because of God’s grace through Jesus Christ.            (Phil. 3:13; 1 Tim. 1:12ff; 1 Cor. 15:10)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sz="1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sz="4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 Wished that I had Listened to Good Advice”</a:t>
            </a:r>
            <a:endParaRPr lang="en-US" sz="5400" i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children obey their parents they generally will have a long and happy life (Prov. 1:7-9; Eph. 6:1-3).</a:t>
            </a:r>
          </a:p>
          <a:p>
            <a:pPr marL="609600" indent="-609600" algn="ctr">
              <a:lnSpc>
                <a:spcPct val="90000"/>
              </a:lnSpc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bad company corrupts good morals leading them to lie, cheat, gamble, drink, dance, fornicate, etc.          (Pr. 1:10ff; 1 Cor. 15:33; 1 Peter 4:3)</a:t>
            </a:r>
          </a:p>
          <a:p>
            <a:pPr marL="609600" indent="-609600" algn="ctr">
              <a:lnSpc>
                <a:spcPct val="90000"/>
              </a:lnSpc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How many have refused to listen to their parents and have had to suffer the consequences of their sins? (Unwanted pregnancy, STD’s, DUI, drug addiction, divorce, poverty, death, etc.) (Pr. 1:24ff)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 Wished that I had Listened to Good Advice”</a:t>
            </a:r>
            <a:endParaRPr lang="en-US" sz="5400" i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can be transformed in our minds by God’s will  leading us to follow after His wisdom.                  (Romans 12:2; Psalm 1:1-2)</a:t>
            </a:r>
          </a:p>
          <a:p>
            <a:pPr marL="609600" indent="-609600" algn="ctr">
              <a:lnSpc>
                <a:spcPct val="90000"/>
              </a:lnSpc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 choose friends who are faithful Christians, they can pray for you and give you good advice that will strengthen your faith.                                 (Prov. 13:20; Heb. 4:14-16; Rom. 10:17)</a:t>
            </a:r>
          </a:p>
          <a:p>
            <a:pPr marL="609600" indent="-609600" algn="ctr">
              <a:lnSpc>
                <a:spcPct val="90000"/>
              </a:lnSpc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Whose advice are you listening to?                        (Proverbs 3:5:7)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 Wished that I could start over Again”</a:t>
            </a:r>
            <a:endParaRPr lang="en-US" sz="5400" i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This might be said by those who are suffering directly from the consequences of their sins (Gal. 6:7-8). </a:t>
            </a:r>
          </a:p>
          <a:p>
            <a:pPr marL="609600" indent="-609600" algn="ctr">
              <a:lnSpc>
                <a:spcPct val="90000"/>
              </a:lnSpc>
            </a:pPr>
            <a:endParaRPr lang="en-US" sz="17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smoker wishes he had never taking that first toke because he now has lung cancer and he agonizes over every breath (1 Cor. 6:19).</a:t>
            </a:r>
          </a:p>
          <a:p>
            <a:pPr marL="609600" indent="-609600" algn="ctr">
              <a:lnSpc>
                <a:spcPct val="90000"/>
              </a:lnSpc>
            </a:pPr>
            <a:endParaRPr lang="en-US" sz="17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drunkard refused to heed the warnings of Scripture  and now has cirrhosis of the liver (Proverbs 23:31-32). </a:t>
            </a:r>
          </a:p>
          <a:p>
            <a:pPr marL="609600" indent="-609600" algn="ctr">
              <a:lnSpc>
                <a:spcPct val="90000"/>
              </a:lnSpc>
            </a:pPr>
            <a:endParaRPr lang="en-US" sz="17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murderer remembers with regret getting involved in a gang and now is on death row.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990600"/>
          </a:xfrm>
        </p:spPr>
        <p:txBody>
          <a:bodyPr>
            <a:noAutofit/>
          </a:bodyPr>
          <a:lstStyle/>
          <a:p>
            <a:r>
              <a:rPr lang="en-US" sz="5400" i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 Wished I could start over Again”</a:t>
            </a:r>
            <a:endParaRPr lang="en-US" sz="5400" i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adulterer wishes he never would have looked at pornography which led to an evil lifestyle (2 Pt. 2:14).</a:t>
            </a:r>
          </a:p>
          <a:p>
            <a:pPr marL="609600" indent="-609600" algn="ctr">
              <a:lnSpc>
                <a:spcPct val="90000"/>
              </a:lnSpc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homosexual wishes that he would not have been deceived and is dying from AIDS (Rom. 1:26-27, 32).</a:t>
            </a:r>
          </a:p>
          <a:p>
            <a:pPr marL="609600" indent="-609600" algn="ctr">
              <a:lnSpc>
                <a:spcPct val="90000"/>
              </a:lnSpc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gambler wishes he never played the lottery and is suffering many </a:t>
            </a:r>
            <a:r>
              <a:rPr lang="en-US" sz="4400" dirty="0" err="1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griefs</a:t>
            </a:r>
            <a:r>
              <a:rPr lang="en-US" sz="44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(1 Timothy 6:9-10).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Thankfully, Jesus died for those who even persecuted and crucified Him. They could start over again with the forgiveness of sins and have a good conscience again.  (Acts 2:38-41; 9:6; 22:16; 1 Peter 3:21) </a:t>
            </a:r>
            <a:endParaRPr lang="en-US" sz="4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you had any of these regrets?  If so, you can get rid of them today because of God’s mercy!</a:t>
            </a:r>
          </a:p>
          <a:p>
            <a:pPr marL="609600" indent="-609600" algn="ctr">
              <a:lnSpc>
                <a:spcPct val="90000"/>
              </a:lnSpc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Through Jesus’ death, you can be baptized for the remission of sins &amp; start over again (Rom. 6:3-4). 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sz="1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you’re young, don’t listen to the world, remember Your Creator now so that you can have a long and fruitful life in His service with no regrets.               (Eccl. 12:1, 13; Eph. 6:1-3)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921</Words>
  <Application>Microsoft Office PowerPoint</Application>
  <PresentationFormat>Custom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Common  Regrets  of Man</vt:lpstr>
      <vt:lpstr>Introduction</vt:lpstr>
      <vt:lpstr>Introduction</vt:lpstr>
      <vt:lpstr>“I Wished that I had Obeyed Sooner”</vt:lpstr>
      <vt:lpstr>“I Wished that I had Listened to Good Advice”</vt:lpstr>
      <vt:lpstr>“I Wished that I had Listened to Good Advice”</vt:lpstr>
      <vt:lpstr>“I Wished that I could start over Again”</vt:lpstr>
      <vt:lpstr>“I Wished I could start over Again”</vt:lpstr>
      <vt:lpstr>Conclusion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Regrets of Man</dc:title>
  <dc:creator>Steven Lawrence Locklair</dc:creator>
  <cp:lastModifiedBy>Steven Lawrence Locklair</cp:lastModifiedBy>
  <cp:revision>17</cp:revision>
  <dcterms:created xsi:type="dcterms:W3CDTF">2013-08-03T20:07:15Z</dcterms:created>
  <dcterms:modified xsi:type="dcterms:W3CDTF">2013-08-04T20:51:19Z</dcterms:modified>
</cp:coreProperties>
</file>