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956D7-D6BF-4F2D-9D05-856F460CDE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D9EC0-77EF-425C-83CC-BE752EFB2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457201"/>
            <a:ext cx="12435840" cy="6949439"/>
          </a:xfrm>
        </p:spPr>
        <p:txBody>
          <a:bodyPr>
            <a:noAutofit/>
          </a:bodyPr>
          <a:lstStyle/>
          <a:p>
            <a:r>
              <a:rPr lang="en-US" sz="174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Forgetting </a:t>
            </a:r>
            <a:br>
              <a:rPr lang="en-US" sz="174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74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lies behind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Forget…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5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Our Family &amp; Spiritual Heritage</a:t>
            </a:r>
          </a:p>
          <a:p>
            <a:pPr algn="ctr">
              <a:lnSpc>
                <a:spcPct val="80000"/>
              </a:lnSpc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(when they were wrong)</a:t>
            </a:r>
          </a:p>
          <a:p>
            <a:pPr algn="ctr">
              <a:lnSpc>
                <a:spcPct val="80000"/>
              </a:lnSpc>
              <a:buNone/>
            </a:pPr>
            <a:endParaRPr lang="en-US" sz="2800" dirty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5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Sins We Committed </a:t>
            </a:r>
          </a:p>
          <a:p>
            <a:pPr algn="ctr">
              <a:lnSpc>
                <a:spcPct val="80000"/>
              </a:lnSpc>
              <a:buNone/>
            </a:pPr>
            <a:r>
              <a:rPr lang="en-US" sz="5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(when they’ve been forgiven)</a:t>
            </a:r>
          </a:p>
          <a:p>
            <a:pPr algn="ctr">
              <a:lnSpc>
                <a:spcPct val="80000"/>
              </a:lnSpc>
              <a:buNone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5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Others’ Sins Against Us</a:t>
            </a:r>
          </a:p>
          <a:p>
            <a:pPr algn="ctr">
              <a:lnSpc>
                <a:spcPct val="80000"/>
              </a:lnSpc>
              <a:buNone/>
            </a:pPr>
            <a:endParaRPr lang="en-US" sz="2800" dirty="0" smtClean="0">
              <a:solidFill>
                <a:srgbClr val="FFFF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54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Our Disappointments</a:t>
            </a:r>
            <a:endParaRPr lang="en-US" sz="5400" dirty="0" smtClean="0">
              <a:solidFill>
                <a:srgbClr val="FFFF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buNone/>
            </a:pPr>
            <a:endParaRPr lang="en-US" sz="5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buNone/>
            </a:pPr>
            <a:endParaRPr lang="en-US" sz="5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Forget Our Disappointments</a:t>
            </a:r>
            <a:endParaRPr lang="en-US" sz="54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have all been disappointed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our lives (2 Tim. 4:10)               (preachers, elders, brethren quitting,  compromising, or becoming worldly; rejection of the gospel)</a:t>
            </a:r>
            <a:endParaRPr lang="en-US" sz="4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Remember that God’s grace is sufficient for you, for power is perfected in weakness even if you think you’re prayers are being answered (2 Cor. 12:9).</a:t>
            </a:r>
          </a:p>
          <a:p>
            <a:pPr algn="ctr">
              <a:buNone/>
              <a:defRPr/>
            </a:pPr>
            <a:endParaRPr lang="en-US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Noah must have been disappointed, but he still kept preaching and helped save his family (2 Peter 2:5).</a:t>
            </a:r>
            <a:endParaRPr lang="en-US" sz="4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90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54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 lnSpcReduction="10000"/>
          </a:bodyPr>
          <a:lstStyle/>
          <a:p>
            <a:pPr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must forget some things if we are going to be useful in His service (2 Tim. 2:21).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must forget how our family, an elder or a preacher has failed us.  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must forget sins that have already been forgiven because God has already done that.  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must forget how others sinned against us and be able to pray for them.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We must forget our disappointments.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54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if you have </a:t>
            </a:r>
            <a:r>
              <a:rPr lang="en-US" sz="44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unforgiven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sins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 die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that condition, God will not forget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them &amp; you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will have to give an account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 Judgment Day (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Tim.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5:24;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Matt.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7:21-23).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can be baptized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receive the forgiveness of sins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today (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Cor. 6:9-11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your past sins will be forgiven and forgotten.                 (Hebrews 8:12)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are not serving the Lord as you should, repent and confess your sins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Acts 8:22; 1 John 1:9).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3716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apostle Paul had to Forget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“Brethren, I do not regard myself as having laid hold of it yet; but one thing I do: </a:t>
            </a:r>
            <a:r>
              <a:rPr lang="en-US" u="sng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forgetting what lies behind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and reaching forward to what lies ahead, I press on toward the goal for the prize of the upward call of God in Christ Jesus”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(Philippians </a:t>
            </a:r>
            <a:r>
              <a:rPr lang="en-US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3:13-14</a:t>
            </a:r>
            <a:r>
              <a:rPr lang="en-US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US" sz="2800" dirty="0" smtClean="0"/>
          </a:p>
          <a:p>
            <a:pPr algn="ctr">
              <a:buNone/>
            </a:pPr>
            <a:r>
              <a:rPr lang="en-US" dirty="0" smtClean="0">
                <a:solidFill>
                  <a:srgbClr val="FFFF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apostle Paul made the decision to forget many things which we must do also in order to press on towards the goal of eternal life.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apostle Paul had to Forget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14630400" cy="7239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Through Jesus Christ, he was able to forget…                                  </a:t>
            </a:r>
          </a:p>
          <a:p>
            <a:pPr algn="ctr">
              <a:lnSpc>
                <a:spcPct val="80000"/>
              </a:lnSpc>
              <a:buNone/>
            </a:pPr>
            <a:endParaRPr lang="en-US" sz="19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…his family heritage</a:t>
            </a:r>
          </a:p>
          <a:p>
            <a:pPr algn="ctr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(Phil. 3:5; Gal. 1:13ff)</a:t>
            </a:r>
            <a:endParaRPr lang="en-US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buNone/>
            </a:pPr>
            <a:endParaRPr lang="en-US" sz="19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…his past sins </a:t>
            </a:r>
          </a:p>
          <a:p>
            <a:pPr algn="ctr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(Phil. 3:6; 1 Tim. 1:12ff)</a:t>
            </a:r>
          </a:p>
          <a:p>
            <a:pPr algn="ctr">
              <a:lnSpc>
                <a:spcPct val="80000"/>
              </a:lnSpc>
              <a:buNone/>
            </a:pPr>
            <a:endPara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…the sins committed against him</a:t>
            </a:r>
          </a:p>
          <a:p>
            <a:pPr algn="ctr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 Cor. 11:23ff)</a:t>
            </a:r>
          </a:p>
          <a:p>
            <a:pPr algn="ctr">
              <a:lnSpc>
                <a:spcPct val="80000"/>
              </a:lnSpc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…his past disappointments</a:t>
            </a:r>
          </a:p>
          <a:p>
            <a:pPr algn="ctr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(Philippians 3:18)</a:t>
            </a:r>
            <a:endParaRPr lang="en-US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Forget…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54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Our Family &amp; Spiritual Heritage</a:t>
            </a:r>
          </a:p>
          <a:p>
            <a:pPr algn="ctr">
              <a:lnSpc>
                <a:spcPct val="80000"/>
              </a:lnSpc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(when they were wrong)</a:t>
            </a:r>
            <a:endParaRPr lang="en-US" sz="5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371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Forget our Family Heritage (if wrong)</a:t>
            </a:r>
            <a:endParaRPr lang="en-US" sz="54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Whether we were raised in a denomination or given ungodly examples, we must not hold a grudge or imitate their sins in our lives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(3 John 9-11).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many have allowed bitterness to cripple their lives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because they blame their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parents, a preacher, or an elder and compromise or quit serving the Lord?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love our Lord more than our parents or we are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not worthy of Him (Matt. 10:37).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Forget…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5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Our Family &amp; Spiritual Heritage</a:t>
            </a:r>
          </a:p>
          <a:p>
            <a:pPr algn="ctr">
              <a:lnSpc>
                <a:spcPct val="80000"/>
              </a:lnSpc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(when they were wrong)</a:t>
            </a:r>
          </a:p>
          <a:p>
            <a:pPr algn="ctr">
              <a:lnSpc>
                <a:spcPct val="80000"/>
              </a:lnSpc>
              <a:buNone/>
            </a:pPr>
            <a:endParaRPr lang="en-US" sz="5400" dirty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54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Sins We Committed</a:t>
            </a:r>
            <a:r>
              <a:rPr lang="en-US" sz="5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>
              <a:lnSpc>
                <a:spcPct val="80000"/>
              </a:lnSpc>
              <a:buNone/>
            </a:pPr>
            <a:r>
              <a:rPr lang="en-US" sz="5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(when they’ve been forgiven)</a:t>
            </a:r>
          </a:p>
          <a:p>
            <a:pPr algn="ctr">
              <a:lnSpc>
                <a:spcPct val="80000"/>
              </a:lnSpc>
              <a:buNone/>
            </a:pPr>
            <a:endParaRPr lang="en-US" sz="5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Forget Sins We’ve Committed (if forgiven)</a:t>
            </a:r>
            <a:endParaRPr lang="en-US" sz="54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50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only way we can get forgiveness is through the blood of Christ (Eph. 1:7; 1 John 1:9).</a:t>
            </a:r>
            <a:endParaRPr lang="en-US" sz="5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5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we might allow the devil to overwhelm us with excessive sorrow for past sins (2 Cor. 2:7ff) so that we don’t serve God as we should.</a:t>
            </a:r>
            <a:endParaRPr lang="en-US" sz="5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5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Put your trust in God’s promises out of His great love &amp; mercy for you as the apostle Paul did (1 Tim. 1:12ff).  </a:t>
            </a:r>
          </a:p>
          <a:p>
            <a:pPr algn="ctr">
              <a:buNone/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5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Once you’re forgiven, it’s forgotten by the Lord- so do yourself a favor and forgive yourself (Heb. 8:12)!</a:t>
            </a:r>
            <a:endParaRPr 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Forget…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5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Our Family &amp; Spiritual Heritage</a:t>
            </a:r>
          </a:p>
          <a:p>
            <a:pPr algn="ctr">
              <a:lnSpc>
                <a:spcPct val="80000"/>
              </a:lnSpc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(when they were wrong)</a:t>
            </a:r>
          </a:p>
          <a:p>
            <a:pPr algn="ctr">
              <a:lnSpc>
                <a:spcPct val="80000"/>
              </a:lnSpc>
              <a:buNone/>
            </a:pPr>
            <a:endParaRPr lang="en-US" sz="5400" dirty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5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Sins We Committed </a:t>
            </a:r>
          </a:p>
          <a:p>
            <a:pPr algn="ctr">
              <a:lnSpc>
                <a:spcPct val="80000"/>
              </a:lnSpc>
              <a:buNone/>
            </a:pPr>
            <a:r>
              <a:rPr lang="en-US" sz="5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(when they’ve been forgiven)</a:t>
            </a:r>
          </a:p>
          <a:p>
            <a:pPr algn="ctr">
              <a:lnSpc>
                <a:spcPct val="80000"/>
              </a:lnSpc>
              <a:buNone/>
            </a:pPr>
            <a:endParaRPr lang="en-US" sz="5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54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Others’ Sins Against Us</a:t>
            </a:r>
          </a:p>
          <a:p>
            <a:pPr algn="ctr">
              <a:lnSpc>
                <a:spcPct val="80000"/>
              </a:lnSpc>
              <a:buNone/>
            </a:pPr>
            <a:endParaRPr lang="en-US" sz="5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buNone/>
            </a:pPr>
            <a:endParaRPr lang="en-US" sz="5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Forget Other’s Sins Committed Against Us</a:t>
            </a:r>
            <a:endParaRPr lang="en-US" sz="54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we are not willing to forgive others sins against us, how can we expect our Heavenly Father to forgive our trespasses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 (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Matthew 6:14-15; 18:33ff)</a:t>
            </a:r>
          </a:p>
          <a:p>
            <a:pPr algn="ctr"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hold a grudge and continue to remember how others have sinned against you, it will eventually produce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hardened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heart (Eph. 4:31-32).</a:t>
            </a:r>
          </a:p>
          <a:p>
            <a:pPr algn="ctr">
              <a:buNone/>
              <a:defRPr/>
            </a:pPr>
            <a:endParaRPr lang="en-US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was willing to forgive others who sinned against him and so did His disciples (</a:t>
            </a:r>
            <a:r>
              <a:rPr lang="en-US" sz="45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Lk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23:34; Acts 7:60).</a:t>
            </a:r>
            <a:endParaRPr lang="en-US" sz="4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798</Words>
  <Application>Microsoft Office PowerPoint</Application>
  <PresentationFormat>Custom</PresentationFormat>
  <Paragraphs>90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Forgetting  what lies behind</vt:lpstr>
      <vt:lpstr>The apostle Paul had to Forget</vt:lpstr>
      <vt:lpstr>The apostle Paul had to Forget</vt:lpstr>
      <vt:lpstr>We Must Forget…</vt:lpstr>
      <vt:lpstr>We Must Forget our Family Heritage (if wrong)</vt:lpstr>
      <vt:lpstr>We Must Forget…</vt:lpstr>
      <vt:lpstr>Forget Sins We’ve Committed (if forgiven)</vt:lpstr>
      <vt:lpstr>We Must Forget…</vt:lpstr>
      <vt:lpstr>Forget Other’s Sins Committed Against Us</vt:lpstr>
      <vt:lpstr>We Must Forget…</vt:lpstr>
      <vt:lpstr>Forget Our Disappointments</vt:lpstr>
      <vt:lpstr>Conclusion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Forgetting  what lies behind</dc:title>
  <dc:creator>Steven Lawrence Locklair</dc:creator>
  <cp:lastModifiedBy>Steven Lawrence Locklair</cp:lastModifiedBy>
  <cp:revision>3</cp:revision>
  <dcterms:created xsi:type="dcterms:W3CDTF">2013-08-04T19:23:44Z</dcterms:created>
  <dcterms:modified xsi:type="dcterms:W3CDTF">2013-08-04T20:50:41Z</dcterms:modified>
</cp:coreProperties>
</file>