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59" r:id="rId5"/>
    <p:sldId id="265" r:id="rId6"/>
    <p:sldId id="260" r:id="rId7"/>
    <p:sldId id="262" r:id="rId8"/>
    <p:sldId id="263" r:id="rId9"/>
    <p:sldId id="264" r:id="rId10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0B736-4662-4DC2-B5BE-D239F16DC728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077E7-EAF5-46CF-9EAE-1AEDEB6CF3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0FE6-8935-4581-A68C-15E971CB5252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7A5DF-11CB-4891-A25C-FF971BCFDF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FCF8-1D16-4C3A-8A13-AA7DE252F03D}" type="datetimeFigureOut">
              <a:rPr lang="en-US" smtClean="0"/>
              <a:pPr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F9F90-7D8B-4658-A38E-438B243793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12618720" cy="6172200"/>
          </a:xfrm>
        </p:spPr>
        <p:txBody>
          <a:bodyPr>
            <a:noAutofit/>
          </a:bodyPr>
          <a:lstStyle/>
          <a:p>
            <a:r>
              <a:rPr lang="en-US" sz="122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 I Condemn My Loved One to Hell?</a:t>
            </a:r>
            <a:endParaRPr lang="en-US" sz="122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Some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want to obey the gospel because they believe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they’ll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condemn their loved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ones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they do. </a:t>
            </a:r>
          </a:p>
          <a:p>
            <a:pPr marL="609600" indent="-609600" algn="ctr"/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may verbalize it by saying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“If I accept your teaching, I will condemn my loved one to hell” .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/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This can be a great problem in teaching lost souls. </a:t>
            </a:r>
          </a:p>
          <a:p>
            <a:pPr marL="609600" indent="-609600" algn="ctr"/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How can we Scripturally answer this emotional argument?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752600"/>
          </a:xfrm>
        </p:spPr>
        <p:txBody>
          <a:bodyPr>
            <a:noAutofit/>
          </a:bodyPr>
          <a:lstStyle/>
          <a:p>
            <a:r>
              <a:rPr lang="en-US" sz="57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Loved One’s Condition Will not Change what the Bible Teaches</a:t>
            </a:r>
            <a:endParaRPr lang="en-US" sz="57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4630400" cy="63246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Whatever the Bible teaches today, it is the same thing that was taught in the 1</a:t>
            </a:r>
            <a:r>
              <a:rPr lang="en-US" baseline="30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century (Mt. 24:35).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15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God’s plan of salvation hasn’t changed as it still includes baptism for the remission of sins (Acts 2:36ff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God’s plan for righteousness hasn’t changed as we must be holy to go to heaven (Titus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2:11-14; Heb. 12:14).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God’s plan for worship hasn’t changed for if we follow the teachings of men, our worship will have been in vain. (Matthew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15:7-9; John 4:24)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r>
              <a:rPr lang="en-US" sz="57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Man’s Destiny is Sealed at Death</a:t>
            </a:r>
            <a:endParaRPr lang="en-US" sz="57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After death comes the judgment (Heb. 9:27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).  </a:t>
            </a:r>
          </a:p>
          <a:p>
            <a:pPr marL="609600" indent="-609600"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Just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as a will is sealed up after death so that it can’t be changed, you can’t change the record of your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sins. 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(1 Tim. 5:24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1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After death, the rich man or his five brothers couldn’t change the torment he was in (Luke 16:23ff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</a:p>
          <a:p>
            <a:pPr marL="609600" indent="-609600" algn="ctr">
              <a:buNone/>
            </a:pPr>
            <a:endParaRPr lang="en-US" sz="19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couldn’t pray or be baptized for him to save his soul as some teach.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endParaRPr lang="en-US" sz="19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r>
              <a:rPr lang="en-US" sz="57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Man’s Destiny is Sealed at Death</a:t>
            </a:r>
            <a:endParaRPr lang="en-US" sz="57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you suppose any of the five brothers of the rich man could have used the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argument later on when they heard the gospel,</a:t>
            </a:r>
          </a:p>
          <a:p>
            <a:pPr marL="609600" indent="-609600" algn="ctr">
              <a:buNone/>
            </a:pPr>
            <a:r>
              <a:rPr lang="en-US" sz="1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9600" indent="-609600" algn="ctr">
              <a:buNone/>
            </a:pP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“If 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 become a Christian, I will condemn my brother to 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hell?”</a:t>
            </a:r>
            <a:endParaRPr lang="en-US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endParaRPr lang="en-US" sz="1400" i="1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they did, would it have made any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difference to his soul’s condition?</a:t>
            </a:r>
          </a:p>
          <a:p>
            <a:pPr marL="609600" indent="-609600" algn="ctr">
              <a:buNone/>
            </a:pPr>
            <a:r>
              <a:rPr lang="en-US" sz="1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Those who are honest would realize that it wouldn’t.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676400"/>
          </a:xfrm>
        </p:spPr>
        <p:txBody>
          <a:bodyPr>
            <a:noAutofit/>
          </a:bodyPr>
          <a:lstStyle/>
          <a:p>
            <a:r>
              <a:rPr lang="en-US" sz="57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will Judge Man by the Objective Standard of His Word</a:t>
            </a:r>
            <a:endParaRPr lang="en-US" sz="57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4630400" cy="640080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Jesus said it would be the words that I have spoken which will judge him (John 12:48) and not the subjective words of man.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each individual will be judged by His word, how will it help your family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member,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you also disobey the words of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Christ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(2 Thess.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1:7-8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; John 3:36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)?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</a:pPr>
            <a:endParaRPr lang="en-US" sz="1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will all be judged by the deeds done in our own body (2 Cor. 5:10), not by anybody else’s. </a:t>
            </a:r>
            <a:endParaRPr lang="en-US" sz="8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57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Loved One Wants you to be Saved</a:t>
            </a:r>
            <a:endParaRPr lang="en-US" sz="57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Just as the rich man wanted his 5 brothers to be saved after he died, if your loved ones are in torment, they would want you to be saved also (Luke 16:28ff).</a:t>
            </a:r>
          </a:p>
          <a:p>
            <a:pPr marL="609600" indent="-609600" algn="ctr">
              <a:buNone/>
            </a:pPr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his brothers were going to be saved, they needed to heed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God’s word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the rich man thought they would be persuaded to repent if someone rose from the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dead.  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Your loved one wants you to be saved and not come to the place of torment or somebody to talk to you to wake you up to your true spiritual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condition.  Listen to Jesus!</a:t>
            </a:r>
            <a:endParaRPr lang="en-US" sz="8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5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Let your Family Hinder you from Obedience</a:t>
            </a:r>
            <a:endParaRPr lang="en-US" sz="5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Will it persuade people to obey or disobey God for those who argue, “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I accept your teaching I will condemn my loved one to hell”?</a:t>
            </a:r>
          </a:p>
          <a:p>
            <a:pPr marL="609600" indent="-609600" algn="ctr">
              <a:buNone/>
            </a:pPr>
            <a:endParaRPr lang="en-US" sz="2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Jesus Christ demands that we love Him above our spouses, parents, or children (Matt. 10:34ff).</a:t>
            </a:r>
          </a:p>
          <a:p>
            <a:pPr marL="609600" indent="-609600" algn="ctr">
              <a:buNone/>
            </a:pPr>
            <a:endParaRPr lang="en-US" sz="2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Who is hindering you from obeying the truth (Gal. 5:7)?</a:t>
            </a:r>
          </a:p>
          <a:p>
            <a:pPr marL="609600" indent="-609600" algn="ctr">
              <a:buNone/>
            </a:pPr>
            <a:endParaRPr lang="en-US" sz="2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apostle Paul didn’t let his family hinder him from being baptized and neither should you.                                     (Gal. 1:16; Acts 22:16; 9:18)</a:t>
            </a:r>
          </a:p>
          <a:p>
            <a:pPr marL="609600" indent="-609600">
              <a:buNone/>
            </a:pP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r>
              <a:rPr lang="en-US" sz="57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57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4630400" cy="7239000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you haven’t obeyed the Lord, it will not change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His verdict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 Judgment (Mt. 7:21-23).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“But you’re condemning me and my family when you say these things.” </a:t>
            </a:r>
          </a:p>
          <a:p>
            <a:pPr marL="609600" indent="-609600" algn="ctr">
              <a:buNone/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quote what Jesus says, we are only repeating what the Judge has already spoken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09600" indent="-609600" algn="ctr">
              <a:buNone/>
              <a:defRPr/>
            </a:pPr>
            <a:endParaRPr lang="en-US" sz="11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devil wants to deceive you into believing a lie that you can actually send your loved one to torment because he wants you to be condemned (2 Thess. 2:9-12)!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wants you to be saved and the devil wants you to be lost. Who will you obey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755</Words>
  <Application>Microsoft Office PowerPoint</Application>
  <PresentationFormat>Custom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Can I Condemn My Loved One to Hell?</vt:lpstr>
      <vt:lpstr>Introduction</vt:lpstr>
      <vt:lpstr>Your Loved One’s Condition Will not Change what the Bible Teaches</vt:lpstr>
      <vt:lpstr>Man’s Destiny is Sealed at Death</vt:lpstr>
      <vt:lpstr>Man’s Destiny is Sealed at Death</vt:lpstr>
      <vt:lpstr>God will Judge Man by the Objective Standard of His Word</vt:lpstr>
      <vt:lpstr>Your Loved One Wants you to be Saved</vt:lpstr>
      <vt:lpstr>Don’t Let your Family Hinder you from Obedience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Condemn My Loved One to Hell?</dc:title>
  <dc:creator>Steven Lawrence Locklair</dc:creator>
  <cp:lastModifiedBy>Steven Lawrence Locklair</cp:lastModifiedBy>
  <cp:revision>5</cp:revision>
  <dcterms:created xsi:type="dcterms:W3CDTF">2013-08-11T10:25:12Z</dcterms:created>
  <dcterms:modified xsi:type="dcterms:W3CDTF">2013-08-12T15:19:28Z</dcterms:modified>
</cp:coreProperties>
</file>