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0" r:id="rId5"/>
    <p:sldId id="261" r:id="rId6"/>
    <p:sldId id="262" r:id="rId7"/>
    <p:sldId id="263" r:id="rId8"/>
    <p:sldId id="264" r:id="rId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426"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FF9933-172E-4D96-87BB-07493E87B4EA}" type="datetimeFigureOut">
              <a:rPr lang="en-US" smtClean="0"/>
              <a:pPr/>
              <a:t>8/12/2013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640832-EFAB-4C8D-8F95-232342F3EED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F96E6-10B0-4F5C-B8D3-F0AB4061BBA3}" type="datetimeFigureOut">
              <a:rPr lang="en-US" smtClean="0"/>
              <a:pPr/>
              <a:t>8/12/2013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F3B4D-8573-4374-B571-160AAD030B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3F3B4D-8573-4374-B571-160AAD030BB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EFB099-0D0A-4EF7-83F3-512DCAB0FFB8}"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FB099-0D0A-4EF7-83F3-512DCAB0FFB8}"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FB099-0D0A-4EF7-83F3-512DCAB0FFB8}"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FB099-0D0A-4EF7-83F3-512DCAB0FFB8}"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EFB099-0D0A-4EF7-83F3-512DCAB0FFB8}"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EFB099-0D0A-4EF7-83F3-512DCAB0FFB8}" type="datetimeFigureOut">
              <a:rPr lang="en-US" smtClean="0"/>
              <a:pPr/>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EFB099-0D0A-4EF7-83F3-512DCAB0FFB8}" type="datetimeFigureOut">
              <a:rPr lang="en-US" smtClean="0"/>
              <a:pPr/>
              <a:t>8/12/2013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EFB099-0D0A-4EF7-83F3-512DCAB0FFB8}" type="datetimeFigureOut">
              <a:rPr lang="en-US" smtClean="0"/>
              <a:pPr/>
              <a:t>8/12/2013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FB099-0D0A-4EF7-83F3-512DCAB0FFB8}" type="datetimeFigureOut">
              <a:rPr lang="en-US" smtClean="0"/>
              <a:pPr/>
              <a:t>8/12/2013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FB099-0D0A-4EF7-83F3-512DCAB0FFB8}" type="datetimeFigureOut">
              <a:rPr lang="en-US" smtClean="0"/>
              <a:pPr/>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FB099-0D0A-4EF7-83F3-512DCAB0FFB8}" type="datetimeFigureOut">
              <a:rPr lang="en-US" smtClean="0"/>
              <a:pPr/>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2544E-9E41-4A5E-83B2-1D012BFF4A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02EFB099-0D0A-4EF7-83F3-512DCAB0FFB8}" type="datetimeFigureOut">
              <a:rPr lang="en-US" smtClean="0"/>
              <a:pPr/>
              <a:t>8/12/2013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4742544E-9E41-4A5E-83B2-1D012BFF4A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3" descr="http://www.jesus-is-savior.com/Hells_Truth/lake_of_fire3.jpg"/>
          <p:cNvPicPr>
            <a:picLocks noChangeAspect="1" noChangeArrowheads="1"/>
          </p:cNvPicPr>
          <p:nvPr/>
        </p:nvPicPr>
        <p:blipFill>
          <a:blip r:embed="rId3" cstate="print">
            <a:lum bright="-28000"/>
          </a:blip>
          <a:srcRect/>
          <a:stretch>
            <a:fillRect/>
          </a:stretch>
        </p:blipFill>
        <p:spPr bwMode="auto">
          <a:xfrm>
            <a:off x="0" y="0"/>
            <a:ext cx="15017489" cy="8229600"/>
          </a:xfrm>
          <a:prstGeom prst="rect">
            <a:avLst/>
          </a:prstGeom>
          <a:noFill/>
          <a:ln w="9525">
            <a:noFill/>
            <a:miter lim="800000"/>
            <a:headEnd/>
            <a:tailEnd/>
          </a:ln>
        </p:spPr>
      </p:pic>
      <p:sp>
        <p:nvSpPr>
          <p:cNvPr id="5" name="Rectangle 4"/>
          <p:cNvSpPr/>
          <p:nvPr/>
        </p:nvSpPr>
        <p:spPr>
          <a:xfrm>
            <a:off x="228600" y="685800"/>
            <a:ext cx="14401800" cy="5878532"/>
          </a:xfrm>
          <a:prstGeom prst="rect">
            <a:avLst/>
          </a:prstGeom>
        </p:spPr>
        <p:txBody>
          <a:bodyPr wrap="square">
            <a:spAutoFit/>
          </a:bodyPr>
          <a:lstStyle/>
          <a:p>
            <a:pPr algn="ctr"/>
            <a:r>
              <a:rPr lang="en-US" sz="18800" kern="10" dirty="0" smtClean="0">
                <a:ln w="9525">
                  <a:noFill/>
                  <a:prstDash val="lgDash"/>
                  <a:round/>
                  <a:headEnd/>
                  <a:tailEnd/>
                </a:ln>
                <a:solidFill>
                  <a:srgbClr val="FFFF00"/>
                </a:solidFill>
                <a:effectLst>
                  <a:outerShdw dist="53882" dir="2700000" algn="ctr" rotWithShape="0">
                    <a:srgbClr val="9999FF">
                      <a:alpha val="79999"/>
                    </a:srgbClr>
                  </a:outerShdw>
                </a:effectLst>
                <a:latin typeface="Impact"/>
              </a:rPr>
              <a:t>Hell:                     a Real Place</a:t>
            </a:r>
            <a:endParaRPr lang="en-US" sz="18800" kern="10" dirty="0">
              <a:ln w="9525">
                <a:noFill/>
                <a:prstDash val="lgDash"/>
                <a:round/>
                <a:headEnd/>
                <a:tailEnd/>
              </a:ln>
              <a:solidFill>
                <a:srgbClr val="FFFF00"/>
              </a:soli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1066800"/>
          </a:xfrm>
        </p:spPr>
        <p:txBody>
          <a:bodyPr>
            <a:noAutofit/>
          </a:bodyPr>
          <a:lstStyle/>
          <a:p>
            <a:r>
              <a:rPr lang="en-US" sz="8000" dirty="0" smtClean="0">
                <a:solidFill>
                  <a:srgbClr val="FFFF00"/>
                </a:solidFill>
                <a:effectLst/>
                <a:latin typeface="Tahoma" pitchFamily="34" charset="0"/>
                <a:ea typeface="Tahoma" pitchFamily="34" charset="0"/>
                <a:cs typeface="Tahoma" pitchFamily="34" charset="0"/>
              </a:rPr>
              <a:t>Men’s Thoughts about Hell</a:t>
            </a:r>
            <a:endParaRPr lang="en-US" sz="8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“It’s just made up by preachers who want to scare people into being religious.”</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“It’s what you have to go through here on earth.”</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“Only murderers or really evil people go there.” </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“A loving God would never send anyone there.” </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“Hell is annihilation – you just cease to exist.” </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But if you believe that the Bible is God’s inspired word you know that hell is a real place (2 Tim. 3:16-17).</a:t>
            </a:r>
          </a:p>
          <a:p>
            <a:pPr algn="ctr">
              <a:lnSpc>
                <a:spcPct val="90000"/>
              </a:lnSpc>
              <a:buNone/>
            </a:pPr>
            <a:r>
              <a:rPr lang="en-US" sz="1800" dirty="0" smtClean="0">
                <a:solidFill>
                  <a:schemeClr val="bg1"/>
                </a:solidFill>
                <a:effectLst/>
                <a:latin typeface="Tahoma" pitchFamily="34" charset="0"/>
                <a:ea typeface="Tahoma" pitchFamily="34" charset="0"/>
                <a:cs typeface="Tahoma" pitchFamily="34" charset="0"/>
              </a:rPr>
              <a:t> </a:t>
            </a:r>
            <a:endParaRPr lang="en-US" sz="11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What does the Bible teach about hell?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1066800"/>
          </a:xfrm>
        </p:spPr>
        <p:txBody>
          <a:bodyPr>
            <a:noAutofit/>
          </a:bodyPr>
          <a:lstStyle/>
          <a:p>
            <a:r>
              <a:rPr lang="en-US" sz="8000" dirty="0" smtClean="0">
                <a:solidFill>
                  <a:srgbClr val="FFFF00"/>
                </a:solidFill>
                <a:latin typeface="Tahoma" pitchFamily="34" charset="0"/>
                <a:ea typeface="Tahoma" pitchFamily="34" charset="0"/>
                <a:cs typeface="Tahoma" pitchFamily="34" charset="0"/>
              </a:rPr>
              <a:t>Hell: a Place of Darkness</a:t>
            </a:r>
            <a:endParaRPr lang="en-US" sz="8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Many are walking in darkness now as they are blinded by the devil having rejected the Light of this world; because they love to sin, are ignorant, deceived, or have a hard heart (John 3:19-21; 2 Cor. 4:4; Eph. 4:17-19).</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Those who die in their sins will be cast into outer darkness (Mt. 8:11-12; 22:13; 25:30; 2 Pt. 2:17; Jude 13)  </a:t>
            </a:r>
          </a:p>
          <a:p>
            <a:pPr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Some fear they will go blind someday but it doesn’t begin to compare with not be able to see for all of eternity. </a:t>
            </a:r>
          </a:p>
          <a:p>
            <a:pPr algn="ctr">
              <a:lnSpc>
                <a:spcPct val="90000"/>
              </a:lnSpc>
              <a:buNone/>
            </a:pPr>
            <a:r>
              <a:rPr lang="en-US" sz="1800" dirty="0" smtClean="0">
                <a:solidFill>
                  <a:schemeClr val="bg1"/>
                </a:solidFill>
                <a:effectLst/>
                <a:latin typeface="Tahoma" pitchFamily="34" charset="0"/>
                <a:ea typeface="Tahoma" pitchFamily="34" charset="0"/>
                <a:cs typeface="Tahoma" pitchFamily="34" charset="0"/>
              </a:rPr>
              <a:t> </a:t>
            </a:r>
            <a:endParaRPr lang="en-US" sz="11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But you can be rescued from darkness and transferred to the Kingdom of His beloved Son where ther</a:t>
            </a:r>
            <a:r>
              <a:rPr lang="en-US" dirty="0" smtClean="0">
                <a:solidFill>
                  <a:schemeClr val="bg1"/>
                </a:solidFill>
                <a:latin typeface="Tahoma" pitchFamily="34" charset="0"/>
                <a:ea typeface="Tahoma" pitchFamily="34" charset="0"/>
                <a:cs typeface="Tahoma" pitchFamily="34" charset="0"/>
              </a:rPr>
              <a:t>e is </a:t>
            </a:r>
            <a:r>
              <a:rPr lang="en-US" dirty="0" smtClean="0">
                <a:solidFill>
                  <a:schemeClr val="bg1"/>
                </a:solidFill>
                <a:effectLst/>
                <a:latin typeface="Tahoma" pitchFamily="34" charset="0"/>
                <a:ea typeface="Tahoma" pitchFamily="34" charset="0"/>
                <a:cs typeface="Tahoma" pitchFamily="34" charset="0"/>
              </a:rPr>
              <a:t>light and the forgiveness of sins (Col. 1:13-14; 1 Peter 2:9).</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Hell: a Place of Unquenchable Fire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Jesus used the term </a:t>
            </a:r>
            <a:r>
              <a:rPr lang="en-US" dirty="0" err="1" smtClean="0">
                <a:solidFill>
                  <a:schemeClr val="bg1"/>
                </a:solidFill>
                <a:effectLst/>
                <a:latin typeface="Tahoma" pitchFamily="34" charset="0"/>
                <a:ea typeface="Tahoma" pitchFamily="34" charset="0"/>
                <a:cs typeface="Tahoma" pitchFamily="34" charset="0"/>
              </a:rPr>
              <a:t>Gehenna</a:t>
            </a:r>
            <a:r>
              <a:rPr lang="en-US" dirty="0" smtClean="0">
                <a:solidFill>
                  <a:schemeClr val="bg1"/>
                </a:solidFill>
                <a:effectLst/>
                <a:latin typeface="Tahoma" pitchFamily="34" charset="0"/>
                <a:ea typeface="Tahoma" pitchFamily="34" charset="0"/>
                <a:cs typeface="Tahoma" pitchFamily="34" charset="0"/>
              </a:rPr>
              <a:t> to describe this place (a valley by Jerusalem wher</a:t>
            </a:r>
            <a:r>
              <a:rPr lang="en-US" dirty="0" smtClean="0">
                <a:solidFill>
                  <a:schemeClr val="bg1"/>
                </a:solidFill>
                <a:latin typeface="Tahoma" pitchFamily="34" charset="0"/>
                <a:ea typeface="Tahoma" pitchFamily="34" charset="0"/>
                <a:cs typeface="Tahoma" pitchFamily="34" charset="0"/>
              </a:rPr>
              <a:t>e </a:t>
            </a:r>
            <a:r>
              <a:rPr lang="en-US" dirty="0" smtClean="0">
                <a:solidFill>
                  <a:schemeClr val="bg1"/>
                </a:solidFill>
                <a:effectLst/>
                <a:latin typeface="Tahoma" pitchFamily="34" charset="0"/>
                <a:ea typeface="Tahoma" pitchFamily="34" charset="0"/>
                <a:cs typeface="Tahoma" pitchFamily="34" charset="0"/>
              </a:rPr>
              <a:t>children were sacrificed in fire to another god). (Jer. 19:2-6; Matt. 10:28; Mark 9:43-44)</a:t>
            </a:r>
          </a:p>
          <a:p>
            <a:pPr algn="ctr">
              <a:lnSpc>
                <a:spcPct val="90000"/>
              </a:lnSpc>
              <a:buNone/>
            </a:pPr>
            <a:endParaRPr lang="en-US" sz="19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If your name </a:t>
            </a:r>
            <a:r>
              <a:rPr lang="en-US" dirty="0" smtClean="0">
                <a:solidFill>
                  <a:schemeClr val="bg1"/>
                </a:solidFill>
                <a:latin typeface="Tahoma" pitchFamily="34" charset="0"/>
                <a:ea typeface="Tahoma" pitchFamily="34" charset="0"/>
                <a:cs typeface="Tahoma" pitchFamily="34" charset="0"/>
              </a:rPr>
              <a:t>is not </a:t>
            </a:r>
            <a:r>
              <a:rPr lang="en-US" dirty="0" smtClean="0">
                <a:solidFill>
                  <a:schemeClr val="bg1"/>
                </a:solidFill>
                <a:effectLst/>
                <a:latin typeface="Tahoma" pitchFamily="34" charset="0"/>
                <a:ea typeface="Tahoma" pitchFamily="34" charset="0"/>
                <a:cs typeface="Tahoma" pitchFamily="34" charset="0"/>
              </a:rPr>
              <a:t>written in the book of life you will be thrown into the lake of fire (Rev. 20:14-15). </a:t>
            </a:r>
            <a:endParaRPr lang="en-US" sz="4400" dirty="0" smtClean="0">
              <a:solidFill>
                <a:schemeClr val="bg1"/>
              </a:solidFill>
              <a:effectLst/>
              <a:latin typeface="Tahoma" pitchFamily="34" charset="0"/>
              <a:ea typeface="Tahoma" pitchFamily="34" charset="0"/>
              <a:cs typeface="Tahoma" pitchFamily="34" charset="0"/>
            </a:endParaRPr>
          </a:p>
          <a:p>
            <a:pPr algn="ctr">
              <a:lnSpc>
                <a:spcPct val="90000"/>
              </a:lnSpc>
              <a:buNone/>
            </a:pPr>
            <a:endParaRPr lang="en-US" sz="19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Those who go to this place do not cease to exist because the rich man was conscious of the flame after his death. (Luke 16:24)</a:t>
            </a:r>
          </a:p>
          <a:p>
            <a:pPr algn="ctr">
              <a:lnSpc>
                <a:spcPct val="90000"/>
              </a:lnSpc>
              <a:buNone/>
            </a:pPr>
            <a:endParaRPr lang="en-US" sz="19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latin typeface="Tahoma" pitchFamily="34" charset="0"/>
                <a:ea typeface="Tahoma" pitchFamily="34" charset="0"/>
                <a:cs typeface="Tahoma" pitchFamily="34" charset="0"/>
              </a:rPr>
              <a:t>The destruction of Sodom and Gomorrah because of their homosexuality is an example of those who will undergo the punishment of eternal fire</a:t>
            </a:r>
            <a:r>
              <a:rPr lang="en-US" dirty="0" smtClean="0">
                <a:solidFill>
                  <a:schemeClr val="bg1"/>
                </a:solidFill>
                <a:effectLst/>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  Let us help to rescue the perishing out of the fire (Jude 1:7, 23)</a:t>
            </a:r>
          </a:p>
          <a:p>
            <a:pPr algn="ctr">
              <a:lnSpc>
                <a:spcPct val="90000"/>
              </a:lnSpc>
              <a:buNone/>
            </a:pPr>
            <a:endParaRPr lang="en-US" sz="1600" dirty="0">
              <a:solidFill>
                <a:schemeClr val="bg1"/>
              </a:solidFill>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Hell: a Place of Agonizing Pain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In that place of outer darkness and the lake of fire there will be weeping and gnashing of teeth.                     (Mt. 8:12; 13:42, 50; 24:51; 25:30)</a:t>
            </a:r>
          </a:p>
          <a:p>
            <a:pPr algn="ctr">
              <a:lnSpc>
                <a:spcPct val="90000"/>
              </a:lnSpc>
            </a:pPr>
            <a:endParaRPr lang="en-US" sz="14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Everyone hates pain and tries to avoid it if they can. </a:t>
            </a:r>
          </a:p>
          <a:p>
            <a:pPr algn="ctr">
              <a:lnSpc>
                <a:spcPct val="90000"/>
              </a:lnSpc>
            </a:pPr>
            <a:endParaRPr lang="en-US" sz="14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Maybe you have a high tolerance of pain and can endure because you know it won’t last very long. </a:t>
            </a:r>
          </a:p>
          <a:p>
            <a:pPr algn="ctr">
              <a:lnSpc>
                <a:spcPct val="90000"/>
              </a:lnSpc>
            </a:pPr>
            <a:endParaRPr lang="en-US" sz="14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But in this place you will not only wail, scream, and shriek for a year, 10 years, or 10,000 years but forever and ever while there will be no pain in heaven for the faithful Christian (Rev. 21:4). </a:t>
            </a:r>
            <a:endParaRPr lang="en-US" sz="4400" dirty="0" smtClean="0">
              <a:solidFill>
                <a:schemeClr val="bg1"/>
              </a:solidFill>
              <a:effectLst/>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Who will be in Hell?</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Those who don’t know God (atheists, agnostics).               (Rom. 1:18ff)</a:t>
            </a:r>
          </a:p>
          <a:p>
            <a:pPr algn="ctr">
              <a:lnSpc>
                <a:spcPct val="90000"/>
              </a:lnSpc>
            </a:pPr>
            <a:endParaRPr lang="en-US" sz="11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Believers who have not obeyed the gospel.                           (Matt. 7:21-23; 2 Thess. 1:7-9)</a:t>
            </a:r>
          </a:p>
          <a:p>
            <a:pPr algn="ctr">
              <a:lnSpc>
                <a:spcPct val="90000"/>
              </a:lnSpc>
            </a:pPr>
            <a:endParaRPr lang="en-US" sz="11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Those who refuse to repent like Felix.                          (Luke 13:3; Acts 24:24-25)</a:t>
            </a:r>
          </a:p>
          <a:p>
            <a:pPr algn="ctr">
              <a:lnSpc>
                <a:spcPct val="90000"/>
              </a:lnSpc>
            </a:pPr>
            <a:endParaRPr lang="en-US" sz="11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Those who have not been baptized for the forgiveness of their sins (Mark 16:16; Acts 22:16; Rev. 21:27)</a:t>
            </a:r>
          </a:p>
          <a:p>
            <a:pPr algn="ctr">
              <a:lnSpc>
                <a:spcPct val="90000"/>
              </a:lnSpc>
            </a:pPr>
            <a:endParaRPr lang="en-US" sz="11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Christians who are sexually immoral, gamblers, drunkards, thieves, liars, cowards, or those who have fallen away.           (Gal. 5:19-21; 1 Cor. 6:9-10; Rev. 21:8; Heb. 2:3; 3:12)</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10668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Being in Hell</a:t>
            </a:r>
            <a:r>
              <a:rPr lang="en-US" sz="6000" dirty="0">
                <a:solidFill>
                  <a:srgbClr val="FFFF00"/>
                </a:solidFill>
                <a:latin typeface="Tahoma" pitchFamily="34" charset="0"/>
                <a:ea typeface="Tahoma" pitchFamily="34" charset="0"/>
                <a:cs typeface="Tahoma" pitchFamily="34" charset="0"/>
              </a:rPr>
              <a:t> </a:t>
            </a:r>
            <a:r>
              <a:rPr lang="en-US" sz="6000" dirty="0" smtClean="0">
                <a:solidFill>
                  <a:srgbClr val="FFFF00"/>
                </a:solidFill>
                <a:latin typeface="Tahoma" pitchFamily="34" charset="0"/>
                <a:ea typeface="Tahoma" pitchFamily="34" charset="0"/>
                <a:cs typeface="Tahoma" pitchFamily="34" charset="0"/>
              </a:rPr>
              <a:t>is Worse than being Crippled</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Imagine if your hand was cut off because you desired to steal, kill, or destroy. Hell is much worse!                      (John 10:10; Mark 9:43-44) </a:t>
            </a:r>
          </a:p>
          <a:p>
            <a:pPr algn="ctr">
              <a:lnSpc>
                <a:spcPct val="90000"/>
              </a:lnSpc>
            </a:pPr>
            <a:endParaRPr lang="en-US" sz="17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Imagine if your foot was amputated because you went to sinful places to drink, dance, or do drugs.                          Hell is much worse! (Mark 9:45-46; 1 Pet. 4:1-4)</a:t>
            </a:r>
          </a:p>
          <a:p>
            <a:pPr algn="ctr">
              <a:lnSpc>
                <a:spcPct val="90000"/>
              </a:lnSpc>
            </a:pPr>
            <a:endParaRPr lang="en-US" sz="17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Imagine if your eye was cut out because you lusted after the flesh.  Hell is much worse!                                      (Matthew 5:27-29; 18:9; Mark 9:47-48)</a:t>
            </a:r>
          </a:p>
          <a:p>
            <a:pPr algn="ctr">
              <a:lnSpc>
                <a:spcPct val="90000"/>
              </a:lnSpc>
            </a:pPr>
            <a:endParaRPr lang="en-US" sz="17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You’ve got to train your mind to think about pure things rather than fleshly things that lead to torment.                                      (Phil. 4:8; Matt. 10:28; Rom. 13:14)</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0" y="0"/>
            <a:ext cx="14630400" cy="8229600"/>
          </a:xfrm>
          <a:prstGeom prst="rect">
            <a:avLst/>
          </a:prstGeom>
          <a:noFill/>
          <a:ln w="9525">
            <a:noFill/>
            <a:miter lim="800000"/>
            <a:headEnd/>
            <a:tailEnd/>
          </a:ln>
        </p:spPr>
      </p:pic>
      <p:sp>
        <p:nvSpPr>
          <p:cNvPr id="2" name="Title 1"/>
          <p:cNvSpPr>
            <a:spLocks noGrp="1"/>
          </p:cNvSpPr>
          <p:nvPr>
            <p:ph type="title"/>
          </p:nvPr>
        </p:nvSpPr>
        <p:spPr>
          <a:xfrm>
            <a:off x="0" y="0"/>
            <a:ext cx="14630400" cy="914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God does not want you to suffer torment in hell and loved you so much that He sent His Son to die for your sins (Rom. 5:8-9; 2 Peter 3:9)</a:t>
            </a:r>
          </a:p>
          <a:p>
            <a:pPr algn="ctr">
              <a:lnSpc>
                <a:spcPct val="90000"/>
              </a:lnSpc>
            </a:pPr>
            <a:endParaRPr lang="en-US" sz="17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Once this life is over, it is too late to change or beg for mercy as your fate is sealed. You will be in agony forever regretting that you did not obey the gospel or live for Christ (Hebrews 9:27; Luke 16:24-26).</a:t>
            </a:r>
          </a:p>
          <a:p>
            <a:pPr algn="ctr">
              <a:lnSpc>
                <a:spcPct val="90000"/>
              </a:lnSpc>
            </a:pPr>
            <a:endParaRPr lang="en-US" sz="17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You will think about your family and friends who you want to be warned but you will be unable to help them.             (Luke 16:27-28)</a:t>
            </a:r>
          </a:p>
          <a:p>
            <a:pPr algn="ctr">
              <a:lnSpc>
                <a:spcPct val="90000"/>
              </a:lnSpc>
            </a:pPr>
            <a:endParaRPr lang="en-US" sz="17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But you can still be baptized to have your sins forgiven or be restored right now if you are subject to heaven’s invitation (Acts 22:16; 8:22).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TotalTime>
  <Words>893</Words>
  <Application>Microsoft Office PowerPoint</Application>
  <PresentationFormat>Custom</PresentationFormat>
  <Paragraphs>66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Men’s Thoughts about Hell</vt:lpstr>
      <vt:lpstr>Hell: a Place of Darkness</vt:lpstr>
      <vt:lpstr>Hell: a Place of Unquenchable Fire</vt:lpstr>
      <vt:lpstr>Hell: a Place of Agonizing Pain</vt:lpstr>
      <vt:lpstr>Who will be in Hell?</vt:lpstr>
      <vt:lpstr>Being in Hell is Worse than being Crippled</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11</cp:revision>
  <dcterms:created xsi:type="dcterms:W3CDTF">2013-08-10T19:21:05Z</dcterms:created>
  <dcterms:modified xsi:type="dcterms:W3CDTF">2013-08-12T15:20:57Z</dcterms:modified>
</cp:coreProperties>
</file>