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AAE98-BD98-49DF-A310-22F53A412617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08793-C0AE-4303-A9E0-E17C4F03BC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EBF9F-6CD6-4BFB-95A6-2B5EC4517E84}" type="datetimeFigureOut">
              <a:rPr lang="en-US" smtClean="0"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811-F3E0-466C-8AC6-A6F6A25864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Pride goes Before </a:t>
            </a:r>
            <a:b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Destruction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Pride is considered to be a good thing today (country, job, family, charity, awards) but the Bible warns us that it is always bad and leads to destruction (Pr. 16:18).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hates the prideful and arrogant (Pr. 8:13).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But the danger is that it is hard to see in ourselves &amp; may seem minor to us compared to other sins (Pr. 14:12).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Let us examine ourselves by the Bible and make application to our lives (1 Thess. 5:21-22).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Pride Hardens the Heart against God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warned that the sin of pride (along with many other sins) proceeds from within the heart and defiles the person (Mark 7:21-23).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Pharaoh chose to harden his heart and refused to let God’s people go (Ex. 8:15, 32; 9:7, 16-17).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exposed the hypocritical and hardened hearts of the Pharisees (Mt. 23:27-28).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Even the righteous King Hezekiah succumbed to the temptation of this sin (2 Chr. 32:25).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Pride Hinders Humility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prideful person thinks too highly of himself and therefore is wise in his own opinion which prevents any desire to be humble (Rom. 12:3, 16).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 trusts in himself that he is righteous and views others beneath him with contempt (Luke 18:9ff).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 doesn’t put others first but thinks of how it will benefit me instead (Phil. 2:3ff).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“God resists the proud but gives grace to the humble” (James 4:6).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Pride Suppresses Sorrow for Sin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Corinthians had the godly sorrow that led them to repentance but the prideful person is sorrow that he got caught repentance (2 Cor. 7:10).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 has a hard time admitting sin and asking for forgiveness (1 John 1:8, 10; Pr. 28:13).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 is often harsh with others, which stirs up anger, and lays heavy burdens on others (Pr. 15:3; Matt. 23:4).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God has only promised to be with the one of a  contrite and humble spirit (Isaiah 57:15).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Pride Negates Generosity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prideful who are rich generally will hoard their riches instead of sharing it with others.                           (Luke 12:15-20; 1 Tim. 6:17-19)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Instead of being content and happy, they are ungrateful and miserable (1 Timothy 6:6-10).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6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So they continue in their pursuit of pleasure instead of helping others while they may appear to be righteous before others (2 Tim. 3:1-5; Titus 2:16).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Pride Sabotages the Soul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effectLst/>
              </a:rPr>
              <a:t>“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What shall it profit a man if he gains the whole world and loses his own soul?  Or what will a man give in exchange for his soul”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(Matthew 16:26)?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Even if you don’t realize that you have a problem with pride now, your sin will be exposed on the Judgment Day (1 Tim. 5:25; Rom. 2:5).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“Everyone who exalts himself will be humbled, and he who humbles himself will be exalted”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(Luke 18:14).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10000"/>
          </a:bodyPr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Satan may not be able to tempt you to kill someone, but if he can get you to be prideful, you will suffer the same fate they will (Proverbs 16:18).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You can overcome the sin of pride but you must humble yourself (2 Chr. 32:26; 1 Cor. 10:13).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Pride may be preventing you from obeying the Lord like </a:t>
            </a:r>
            <a:r>
              <a:rPr lang="en-US" dirty="0" err="1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Naaman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did for a time (2 Kings 5:11-12).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Have the godly sorrow that you will lead you to repent and be baptized for the forgiveness of your sins (Acts 2:38) or be restored!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658</Words>
  <Application>Microsoft Office PowerPoint</Application>
  <PresentationFormat>Custom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Pride goes Before  Destruction</vt:lpstr>
      <vt:lpstr>Introduction</vt:lpstr>
      <vt:lpstr>Pride Hardens the Heart against God</vt:lpstr>
      <vt:lpstr>Pride Hinders Humility</vt:lpstr>
      <vt:lpstr>Pride Suppresses Sorrow for Sin</vt:lpstr>
      <vt:lpstr>Pride Negates Generosity</vt:lpstr>
      <vt:lpstr>Pride Sabotages the Soul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Pride goes Before  Destruction</dc:title>
  <dc:creator>Steven Lawrence Locklair</dc:creator>
  <cp:lastModifiedBy>Steven Lawrence Locklair</cp:lastModifiedBy>
  <cp:revision>6</cp:revision>
  <dcterms:created xsi:type="dcterms:W3CDTF">2013-07-28T19:42:52Z</dcterms:created>
  <dcterms:modified xsi:type="dcterms:W3CDTF">2013-07-28T21:09:41Z</dcterms:modified>
</cp:coreProperties>
</file>