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7C117-802D-4D50-9453-FB6728196850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16BD-3FE3-49FE-B613-3EC4A61F7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716BD-3FE3-49FE-B613-3EC4A61F7C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20DC5-E530-462A-BDB8-4003A170E28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FC74D-64C1-4631-8356-F6DEC3A51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184- Without Him</a:t>
            </a:r>
          </a:p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86s- Have You Seen Jesus My Lord?</a:t>
            </a:r>
          </a:p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175- The Breaking of Bread</a:t>
            </a:r>
          </a:p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85- Sowing the Seed of the Kingdom</a:t>
            </a:r>
          </a:p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297- Prepare to Meet thy God</a:t>
            </a:r>
          </a:p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2s- Higher Ground</a:t>
            </a:r>
            <a:endParaRPr lang="en-US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184- Without Him</a:t>
            </a:r>
          </a:p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86s- Have You Seen Jesus My Lord?</a:t>
            </a:r>
          </a:p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175- The Breaking of Bread</a:t>
            </a:r>
          </a:p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85- Sowing the Seed of the Kingdom</a:t>
            </a:r>
          </a:p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297- Prepare to Meet thy God</a:t>
            </a:r>
          </a:p>
          <a:p>
            <a:r>
              <a:rPr lang="en-US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2s- Higher Ground</a:t>
            </a:r>
            <a:endParaRPr lang="en-US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4630400" cy="8229599"/>
          </a:xfrm>
        </p:spPr>
        <p:txBody>
          <a:bodyPr>
            <a:noAutofit/>
          </a:bodyPr>
          <a:lstStyle/>
          <a:p>
            <a:r>
              <a:rPr lang="en-US" sz="14300" dirty="0">
                <a:solidFill>
                  <a:srgbClr val="FFFF00"/>
                </a:solidFill>
                <a:latin typeface="Impact" pitchFamily="34" charset="0"/>
                <a:ea typeface="Tahoma" pitchFamily="34" charset="0"/>
                <a:cs typeface="Tahoma" pitchFamily="34" charset="0"/>
              </a:rPr>
              <a:t>Fear of the Lord-</a:t>
            </a:r>
            <a:br>
              <a:rPr lang="en-US" sz="14300" dirty="0">
                <a:solidFill>
                  <a:srgbClr val="FFFF00"/>
                </a:solidFill>
                <a:latin typeface="Impact" pitchFamily="34" charset="0"/>
                <a:ea typeface="Tahoma" pitchFamily="34" charset="0"/>
                <a:cs typeface="Tahoma" pitchFamily="34" charset="0"/>
              </a:rPr>
            </a:br>
            <a:r>
              <a:rPr lang="en-US" sz="14300" dirty="0" smtClean="0">
                <a:solidFill>
                  <a:srgbClr val="FFFF00"/>
                </a:solidFill>
                <a:latin typeface="Impact" pitchFamily="34" charset="0"/>
                <a:ea typeface="Tahoma" pitchFamily="34" charset="0"/>
                <a:cs typeface="Tahoma" pitchFamily="34" charset="0"/>
              </a:rPr>
              <a:t>The Beginning </a:t>
            </a:r>
            <a:r>
              <a:rPr lang="en-US" sz="14300" dirty="0">
                <a:solidFill>
                  <a:srgbClr val="FFFF00"/>
                </a:solidFill>
                <a:latin typeface="Impact" pitchFamily="34" charset="0"/>
                <a:ea typeface="Tahoma" pitchFamily="34" charset="0"/>
                <a:cs typeface="Tahoma" pitchFamily="34" charset="0"/>
              </a:rPr>
              <a:t>of </a:t>
            </a:r>
            <a:r>
              <a:rPr lang="en-US" sz="14300" dirty="0" smtClean="0">
                <a:solidFill>
                  <a:srgbClr val="FFFF00"/>
                </a:solidFill>
                <a:latin typeface="Impact" pitchFamily="34" charset="0"/>
                <a:ea typeface="Tahoma" pitchFamily="34" charset="0"/>
                <a:cs typeface="Tahoma" pitchFamily="34" charset="0"/>
              </a:rPr>
              <a:t>Wisdom</a:t>
            </a:r>
            <a:endParaRPr lang="en-US" sz="14300" dirty="0">
              <a:solidFill>
                <a:srgbClr val="FFFF00"/>
              </a:solidFill>
              <a:latin typeface="Impact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Because time is fleeting &amp; the days are evil we must have wisdom to make the best use of our time (Eph. 5:15ff) </a:t>
            </a:r>
            <a:endParaRPr lang="en-US" sz="48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2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Too many people are wasting their time in foolish pursuits which are leading them down the road to destruction instead of to heaven (Matt. 7:13-14). </a:t>
            </a:r>
          </a:p>
          <a:p>
            <a:pPr marL="609600" indent="-609600" algn="ctr"/>
            <a:endParaRPr lang="en-US" sz="2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book of Proverbs is especially helpful to get on and remain on the right path for the naïve, innocent, the wise man, &amp; man of understanding (Pr. 1:1-6). </a:t>
            </a:r>
          </a:p>
          <a:p>
            <a:pPr marL="609600" indent="-609600" algn="ctr"/>
            <a:endParaRPr lang="en-US" sz="2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Gaining wisdom begins with the fear of the Lord (Pr. 1:7)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Fear of the Lord- Beginning of Wisdom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“The fear of the Lord is the beginning of knowledge, but fools despise wisdom and instruction” (Pr. 1:7).</a:t>
            </a:r>
            <a:endParaRPr lang="en-US" sz="48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“The fear of the Lord is the beginning of wisdom, and the knowledge of the Holy One is understanding” (Pr. 9:10)</a:t>
            </a:r>
          </a:p>
          <a:p>
            <a:pPr marL="609600" indent="-609600" algn="ctr"/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“Behold, the fear of the Lord, that is wisdom, And to depart from evil is understanding“ (Job 28:28). </a:t>
            </a:r>
          </a:p>
          <a:p>
            <a:pPr marL="609600" indent="-609600" algn="ctr"/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“The fear of the Lord is the beginning of wisdom; A good understanding have all those who do His commandments….” (Ps. 111:10). </a:t>
            </a:r>
          </a:p>
          <a:p>
            <a:pPr marL="609600" indent="-609600" algn="ctr"/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Fear God- keep commands- man’s duty (Eccl. 12:13).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Fear of the Lord must be Taught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Just as we are not born depraved, we also do not inherit wisdom or have a fear of the Lord at birth. </a:t>
            </a:r>
            <a:endParaRPr lang="en-US" sz="48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7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fear of the Lord should be taught diligently from the parents and/or grandparents before it can be learned. (Pr. 1:7-9; Deut. 4:9-10; 6:5-9; 11:18-21)</a:t>
            </a:r>
          </a:p>
          <a:p>
            <a:pPr marL="609600" indent="-609600" algn="ctr"/>
            <a:endParaRPr lang="en-US" sz="17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Sadly, most children are untaught and grow up to become worldly (Rom. 12:2).</a:t>
            </a:r>
          </a:p>
          <a:p>
            <a:pPr marL="609600" indent="-609600" algn="ctr"/>
            <a:endParaRPr lang="en-US" sz="17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even if a family isn’t godly, a faithful mother and grandmother can teach a child from his youth to become a Christian or an evangelist (2 Tim. 1:5; 3:15).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Fear of the Lord must be Taught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85000" lnSpcReduction="200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Children should be taught that God means what He says and will punish disobedience (Gen. 3).</a:t>
            </a:r>
          </a:p>
          <a:p>
            <a:pPr marL="609600" indent="-609600" algn="ctr">
              <a:buNone/>
            </a:pPr>
            <a:endParaRPr lang="en-US" sz="1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Parents should also mean what they say and discipline the child when it is needed (Pr. 13:24; 22:15; 23:13; 29:15).</a:t>
            </a:r>
            <a:endParaRPr lang="en-US" sz="48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Brothers and sisters need to learn to not let their anger get out of control as Cain did with his brother Abel (Genesis 4).</a:t>
            </a:r>
          </a:p>
          <a:p>
            <a:pPr marL="609600" indent="-609600" algn="ctr"/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Even though everyone was evil, Noah influenced his 3 sons &amp; their wives to go into the ark (Gen. 7:7; 2 Pet. 2:5).</a:t>
            </a:r>
          </a:p>
          <a:p>
            <a:pPr marL="609600" indent="-609600" algn="ctr"/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sent thunder and lightning on Mt. Sinai so that His fear would remain with them &amp; they would not sin (Ex. 20:20).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Godly Fear must be Desired &amp; Chosen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cannot and will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not force children to obey and neither can parents.  Children must make a choice.</a:t>
            </a:r>
            <a:endParaRPr lang="en-US" sz="48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child must seek for wisdom as they would for money or hidden treasures and if they do, God promises that he will discern the fear of the Lord (Pr. 2:1-11). </a:t>
            </a: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they have chosen the fear of the Lord they will hate evil, pride, arrogance, and the evil way (Pr. 8:13). </a:t>
            </a: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Joshua and his household chose to serve the Lord and his generation obeyed (Joshua 24:14-15, 31). </a:t>
            </a: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the next one did not know the Lord (Judges 2:10).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Godly Fear must be Desired &amp; Chosen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godly will choose to say no to sinners who promise immediate rewards for bullying, stealing, drug dealing, or gambling, because it is evil (Pr. 1:11ff).</a:t>
            </a:r>
            <a:endParaRPr lang="en-US" sz="48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7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Wisdom will deliver you from a man who rejoices in filthy jokes, profanity, &amp; evil (Pr. 2:12-15; 6:12-15; 10:23). </a:t>
            </a:r>
          </a:p>
          <a:p>
            <a:pPr marL="609600" indent="-609600" algn="ctr"/>
            <a:endParaRPr lang="en-US" sz="17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Wisdom will deliver you from the adulteress woman (flattering speech, immodest, perfume, kisses) whose house leads to death (Pr. 2:16-19; 5:8ff; 7:10ff). </a:t>
            </a:r>
          </a:p>
          <a:p>
            <a:pPr marL="609600" indent="-609600" algn="ctr"/>
            <a:endParaRPr lang="en-US" sz="17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 have not desired and chosen the fear of the Lord, you will sin &amp; reap what you have sown (Pr. 1:29ff).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85000" lnSpcReduction="200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Fearing God and keeping His commands is our duty.</a:t>
            </a:r>
          </a:p>
          <a:p>
            <a:pPr marL="609600" indent="-609600" algn="ctr"/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should fear Him who is able to destroy both soul and body in hell (Matt. 10:28; 2 Thess. 1:7-9).</a:t>
            </a:r>
            <a:endParaRPr lang="en-US" sz="48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Felix trembled at God’s word but didn’t obey, but you can escape from God’s wrath through Jesus Christ who died for you (Acts 24:25; Rom. 5:8-9; Heb. 2:9) </a:t>
            </a:r>
          </a:p>
          <a:p>
            <a:pPr marL="609600" indent="-609600" algn="ctr"/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You must be humble enough to be taught the fear of the Lord rather than trusting in your own wisdom and being wise in your own eyes (Pr. 3:5-7; 14:12).</a:t>
            </a:r>
          </a:p>
          <a:p>
            <a:pPr marL="609600" indent="-609600" algn="ctr"/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Repent &amp; be baptized so that your sins will be forgiven in view of the Judgment Day (Acts 2:38-41; 17:31).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930</Words>
  <Application>Microsoft Office PowerPoint</Application>
  <PresentationFormat>Custom</PresentationFormat>
  <Paragraphs>80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Songs for Worship at Woodmont</vt:lpstr>
      <vt:lpstr>Fear of the Lord- The Beginning of Wisdom</vt:lpstr>
      <vt:lpstr>Introduction</vt:lpstr>
      <vt:lpstr>Fear of the Lord- Beginning of Wisdom</vt:lpstr>
      <vt:lpstr>Fear of the Lord must be Taught</vt:lpstr>
      <vt:lpstr>Fear of the Lord must be Taught</vt:lpstr>
      <vt:lpstr>Godly Fear must be Desired &amp; Chosen</vt:lpstr>
      <vt:lpstr>Godly Fear must be Desired &amp; Chosen</vt:lpstr>
      <vt:lpstr>Conclusion</vt:lpstr>
      <vt:lpstr>Songs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Fear of the Lord- The Beginning of Wisdom</dc:title>
  <dc:creator>Steven Lawrence Locklair</dc:creator>
  <cp:lastModifiedBy>Steven Lawrence Locklair</cp:lastModifiedBy>
  <cp:revision>9</cp:revision>
  <dcterms:created xsi:type="dcterms:W3CDTF">2013-09-14T18:25:11Z</dcterms:created>
  <dcterms:modified xsi:type="dcterms:W3CDTF">2013-09-15T21:52:56Z</dcterms:modified>
</cp:coreProperties>
</file>