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66" r:id="rId14"/>
    <p:sldId id="290" r:id="rId15"/>
    <p:sldId id="278" r:id="rId16"/>
    <p:sldId id="279" r:id="rId17"/>
    <p:sldId id="281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63" r:id="rId26"/>
    <p:sldId id="264" r:id="rId2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6694D-4043-48DF-9ACC-1516DCAF6259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C74D-4824-4D02-A8C4-8E8A4209E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14630400" cy="4114799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Imagination!</a:t>
            </a:r>
            <a:endParaRPr lang="en-US" sz="20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Him in Jerusalem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(Deuteronomy 12:13-14;                    1 Kings 11:32-38)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Changed it to Dan and Bethel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&amp; the object of worship to golden calves (1 Kings 12:25-30)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 appointed the Levites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be priests from among all the Israelites (Num. 18:6-7)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Jeroboam decided to make priests from among </a:t>
                      </a:r>
                      <a:r>
                        <a:rPr lang="en-US" sz="4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all the people</a:t>
                      </a: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 Kings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12:31)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Him in Jerusalem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(Deuteronomy 12:13-14;                    1 Kings 11:32-38)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Changed it to Dan and Bethel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&amp; the object of worship to golden calves (1 Kings 12:25-30)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 appointed the Levites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be priests from among all the Israelites (Num. 18:6-7)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Jeroboam decided to make priests from among all the people (1 Kings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12:31)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Feast of Booths was to start on the </a:t>
                      </a:r>
                      <a:r>
                        <a:rPr lang="en-US" sz="4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en-US" sz="4000" u="sng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</a:t>
                      </a:r>
                      <a:r>
                        <a:rPr lang="en-US" sz="4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month on the 15</a:t>
                      </a:r>
                      <a:r>
                        <a:rPr lang="en-US" sz="4000" u="sng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</a:t>
                      </a:r>
                      <a:r>
                        <a:rPr lang="en-US" sz="4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day</a:t>
                      </a: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(Lev. 23:33-44)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Him in Jerusalem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(Deuteronomy 12:13-14;                    1 Kings 11:32-38)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Changed it to Dan and Bethel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&amp; the object of worship to golden calves (1 Kings 12:25-30)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 appointed the Levites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be priests from among all the Israelites (Num. 18:6-7)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Jeroboam decided to make priests from  among all the people (1 Kings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12:31)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Feast of Booths was to start on the 7</a:t>
                      </a:r>
                      <a:r>
                        <a:rPr lang="en-US" sz="4000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</a:t>
                      </a: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month on the 15</a:t>
                      </a:r>
                      <a:r>
                        <a:rPr lang="en-US" sz="4000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</a:t>
                      </a: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day (Lev. 23:33-44)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Jeroboam changed the 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feast day to the </a:t>
                      </a:r>
                      <a:r>
                        <a:rPr lang="en-US" sz="4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4000" u="sng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</a:t>
                      </a:r>
                      <a:r>
                        <a:rPr lang="en-US" sz="4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month on the 15</a:t>
                      </a:r>
                      <a:r>
                        <a:rPr lang="en-US" sz="4000" u="sng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</a:t>
                      </a:r>
                      <a:r>
                        <a:rPr lang="en-US" sz="4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day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 Kings 12:32-33)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</a:t>
                      </a:r>
                      <a:r>
                        <a:rPr lang="en-US" sz="3600" u="non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spirit and</a:t>
                      </a:r>
                      <a:r>
                        <a:rPr lang="en-US" sz="3600" u="none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</a:t>
                      </a:r>
                      <a:r>
                        <a:rPr lang="en-US" sz="3600" u="sng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truth 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</a:t>
                      </a:r>
                      <a:r>
                        <a:rPr lang="en-US" sz="4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 of your choice</a:t>
                      </a:r>
                      <a:endParaRPr lang="en-US" sz="4000" u="sng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</a:t>
                      </a:r>
                      <a:r>
                        <a:rPr lang="en-US" sz="36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head over the church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Catholics say </a:t>
                      </a:r>
                      <a:r>
                        <a:rPr lang="en-US" sz="32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</a:t>
                      </a:r>
                      <a:r>
                        <a:rPr lang="en-US" sz="36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Pope is the head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Catholics say the </a:t>
                      </a:r>
                      <a:r>
                        <a:rPr lang="en-US" sz="36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Pope is the head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“He who </a:t>
                      </a:r>
                      <a:r>
                        <a:rPr lang="en-US" sz="36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believes and is baptized </a:t>
                      </a:r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will be saved” (Mark 16:16)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all have been created in the image of God who has given us a mind to imagine, think, and reason with.  </a:t>
            </a: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little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girls use their imagination to think about marrying Prince charming and boys about winning the Super Bowl or World Series.</a:t>
            </a: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our mental image is only a fantasy or wish, not reality and it is not likely to happen.</a:t>
            </a: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lesson, we will study the negative uses of our imagination and the consequences of those choices.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Catholics say the </a:t>
                      </a:r>
                      <a:r>
                        <a:rPr lang="en-US" sz="36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Pope is the head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“He who believes and is baptized will be saved” (Mark 16:16)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only </a:t>
                      </a:r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will save you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2434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Catholics say the </a:t>
                      </a:r>
                      <a:r>
                        <a:rPr lang="en-US" sz="36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Pope is the head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“He who believes and is baptized will be saved” (Mark 16:16)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only will save you</a:t>
                      </a:r>
                    </a:p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Bible says we are </a:t>
                      </a:r>
                      <a:r>
                        <a:rPr lang="en-US" sz="36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 saved by faith only</a:t>
                      </a:r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(James 2:24)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2434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Catholics say the </a:t>
                      </a:r>
                      <a:r>
                        <a:rPr lang="en-US" sz="36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Pope is the head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“He who believes and is baptized will be saved” (Mark 16:16)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only will save you</a:t>
                      </a:r>
                    </a:p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Bible says we are not saved by faith only (Js. 2:24)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“Arise and </a:t>
                      </a:r>
                      <a:r>
                        <a:rPr lang="en-US" sz="36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</a:t>
                      </a:r>
                      <a:r>
                        <a:rPr lang="en-US" sz="36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baptized 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 wash away your sins” (Acts 22:16)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2434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Catholics say the </a:t>
                      </a:r>
                      <a:r>
                        <a:rPr lang="en-US" sz="36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Pope is the head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“He who believes and is baptized will be saved” (Mark 16:16)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only will save you</a:t>
                      </a:r>
                    </a:p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Bible says we are not saved by faith only (Js. 2:24)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“Arise and be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baptized and wash away your sins” (Acts 22:16)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Baptism </a:t>
                      </a:r>
                      <a:r>
                        <a:rPr lang="en-US" sz="36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 not save you</a:t>
                      </a:r>
                      <a:endParaRPr lang="en-US" sz="3600" u="sng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40039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7647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God in spirit and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truth (John 4:23-24)</a:t>
                      </a:r>
                      <a:endParaRPr lang="en-US" sz="3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 the god of your choice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 is the head over the church, there is only one (Eph. 1:22; 4:4)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 </a:t>
                      </a:r>
                      <a:r>
                        <a:rPr lang="en-US" sz="32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church of your choice</a:t>
                      </a:r>
                      <a:r>
                        <a:rPr lang="en-US" sz="3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Catholics say the </a:t>
                      </a:r>
                      <a:r>
                        <a:rPr lang="en-US" sz="36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Pope is the head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“He who believes and is baptized will be saved” (Mark 16:16)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only will save you</a:t>
                      </a:r>
                    </a:p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Bible says we are not saved by faith only (Js. 2:24)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04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“Arise and be</a:t>
                      </a:r>
                      <a:r>
                        <a:rPr lang="en-US" sz="3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baptized and wash away your sins” (Acts 22:16)</a:t>
                      </a:r>
                      <a:endParaRPr lang="en-US" sz="3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Baptism </a:t>
                      </a:r>
                      <a:r>
                        <a:rPr lang="en-US" sz="3600" u="non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 not save you but the Bible says, “B</a:t>
                      </a:r>
                      <a:r>
                        <a:rPr lang="en-US" sz="36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aptism now saves you” </a:t>
                      </a:r>
                      <a:r>
                        <a:rPr lang="en-US" sz="3600" u="non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 Pt. 3:21)</a:t>
                      </a:r>
                      <a:endParaRPr lang="en-US" sz="3600" u="non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make our worship vain if we obey the doctrines of men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Lord’s commands (Mt. 15:3ff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Luke 6:46).</a:t>
            </a: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men follow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vain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imaginations of their heart, God will make sure that they will reap what they have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sown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Jeremiah 23:16-20; Galatians 6:7-8)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be willing to repent and change our ways when our imaginations add to or take away from God’s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(Isaiah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55:7ff; Rev. 22:18-19)</a:t>
            </a: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saw that the imagination of men’s hearts were only evil continually and he punished them by sending the flood upon the earth while only 8 souls were saved in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ark (Genesis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6:5; 1 Peter 3:20-21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is going to come like a thief and many are unprepared (2 Pet. 3:10; Matt. 7:13-14). </a:t>
            </a: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and be baptized while there is still time and opportunity to escape from the wrath to come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       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(Acts 2:38; 2 Corinthians 6:2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Atheism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Lennon lyrics to the song “Imagine”</a:t>
            </a:r>
          </a:p>
          <a:p>
            <a:pPr marL="609600" indent="-609600" algn="ctr">
              <a:buNone/>
              <a:defRPr/>
            </a:pP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“Imagine there's no heaven</a:t>
            </a:r>
            <a:b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It's easy if you try</a:t>
            </a:r>
            <a:b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 hell below us</a:t>
            </a:r>
            <a:b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Above us only sky</a:t>
            </a:r>
            <a:b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Imagine all the people</a:t>
            </a:r>
            <a:b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Living for today...</a:t>
            </a:r>
          </a:p>
          <a:p>
            <a:pPr marL="609600" indent="-609600" algn="ctr">
              <a:defRPr/>
            </a:pPr>
            <a:endParaRPr lang="en-US" sz="11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Imagine…no religion too.</a:t>
            </a:r>
          </a:p>
          <a:p>
            <a:pPr marL="609600" indent="-609600" algn="ctr">
              <a:defRPr/>
            </a:pPr>
            <a:endParaRPr lang="en-US" sz="11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hope someday you will join us and the world will live as one</a:t>
            </a:r>
            <a:r>
              <a:rPr lang="en-US" sz="48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Labeled the #3 song of all time- Rolling Stone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Atheism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a child is not taught the Bible, morality, discipline, and doesn’t worship; his thoughts are going to be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worldly.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8:5-8; 12:2)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school system will teach him the theory of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evolution and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will likely think there is no God.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the consequences if there is no God?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deny the evidence of God’s creation,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Bible teaches that you will become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vain in your imaginations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corrupt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your life (Rom.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1:18-27).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Atheism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wicked in his pride does not seek after God because of all his thoughts are “there is no God” (Psalm 10:4).</a:t>
            </a: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Bible says, “The fool has said in his heart there is no God” (Psalm 14:1; 53:1). </a:t>
            </a: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allow a person to reject the evidence that He is the Creator, but atheism will lead to a life of rebellion and eventually eternal separation from God 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Ro. 1:28f).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Him in </a:t>
                      </a:r>
                      <a:r>
                        <a:rPr lang="en-US" sz="4000" u="sng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Jerusalem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(Deuteronomy 12:13-14;                    1 Kings 11:32-38)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Him in Jerusalem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(Deuteronomy 12:13-14;                    1 Kings 11:32-38)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Changed it to </a:t>
                      </a:r>
                      <a:r>
                        <a:rPr lang="en-US" sz="4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 and Bethel</a:t>
                      </a:r>
                      <a:r>
                        <a:rPr lang="en-US" sz="4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&amp; the object of worship to </a:t>
                      </a:r>
                      <a:r>
                        <a:rPr lang="en-US" sz="4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golden calves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 Kings 12:25-30)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Danger of Imagination in our Heart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14630400" cy="70866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God’s Command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Man’s Vain Imagination</a:t>
                      </a:r>
                      <a:endParaRPr lang="en-US" sz="4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Worship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Him in Jerusalem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(Deuteronomy 12:13-14;                    1 Kings 11:32-38)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Changed it to Dan and Bethel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&amp; the object of worship to golden calves (1 Kings 12:25-30)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 appointed </a:t>
                      </a:r>
                      <a:r>
                        <a:rPr lang="en-US" sz="4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Levites</a:t>
                      </a:r>
                      <a:r>
                        <a:rPr lang="en-US" sz="4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 be priests from among all the Israelites (Num. 18:6-7)</a:t>
                      </a:r>
                      <a:endParaRPr lang="en-US" sz="4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1737</Words>
  <Application>Microsoft Office PowerPoint</Application>
  <PresentationFormat>Custom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Imagination!</vt:lpstr>
      <vt:lpstr>Introduction</vt:lpstr>
      <vt:lpstr>Danger of Imagination in Atheism</vt:lpstr>
      <vt:lpstr>Danger of Imagination in Atheism</vt:lpstr>
      <vt:lpstr>Danger of Imagination in Atheism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Danger of Imagination in our Heart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Imagination!</dc:title>
  <dc:creator>Steven Lawrence Locklair</dc:creator>
  <cp:lastModifiedBy>Steven Lawrence Locklair</cp:lastModifiedBy>
  <cp:revision>5</cp:revision>
  <dcterms:created xsi:type="dcterms:W3CDTF">2013-09-01T04:23:58Z</dcterms:created>
  <dcterms:modified xsi:type="dcterms:W3CDTF">2013-09-04T15:28:14Z</dcterms:modified>
</cp:coreProperties>
</file>