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64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A0B42-7261-4C7B-96C3-0823F157652B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85A08-C0BC-435F-9415-F70A7EE0B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F91A-FD9A-49B6-BBCB-3B49021FD545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644E-A1C6-4872-AB55-5341D0676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F91A-FD9A-49B6-BBCB-3B49021FD545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644E-A1C6-4872-AB55-5341D0676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F91A-FD9A-49B6-BBCB-3B49021FD545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644E-A1C6-4872-AB55-5341D0676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F91A-FD9A-49B6-BBCB-3B49021FD545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644E-A1C6-4872-AB55-5341D0676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F91A-FD9A-49B6-BBCB-3B49021FD545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644E-A1C6-4872-AB55-5341D0676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F91A-FD9A-49B6-BBCB-3B49021FD545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644E-A1C6-4872-AB55-5341D0676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F91A-FD9A-49B6-BBCB-3B49021FD545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644E-A1C6-4872-AB55-5341D0676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F91A-FD9A-49B6-BBCB-3B49021FD545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644E-A1C6-4872-AB55-5341D0676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F91A-FD9A-49B6-BBCB-3B49021FD545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644E-A1C6-4872-AB55-5341D0676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F91A-FD9A-49B6-BBCB-3B49021FD545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644E-A1C6-4872-AB55-5341D0676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F91A-FD9A-49B6-BBCB-3B49021FD545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644E-A1C6-4872-AB55-5341D0676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6F91A-FD9A-49B6-BBCB-3B49021FD545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2644E-A1C6-4872-AB55-5341D0676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1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Problem  of Pain</a:t>
            </a:r>
            <a:endParaRPr lang="en-US" sz="1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Pain Helps You Realize your Need for God</a:t>
            </a:r>
            <a:endParaRPr lang="en-US" sz="54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fontScale="925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4800" dirty="0" err="1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Philippian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jailer almost killed himself but instead was saved after he believed &amp; was baptized (Acts 16:27f).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9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But many do not feel the pain of sin because false teachers flatter the people to enrich themselves so they  don’t realize their need for God (2 Peter 2:1-3, 18-19).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9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When gospel preachers teach the truth that you must be baptized in order to be saved, many don’t want to hear it (Acts 2:38; 22:16).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Pain is part of God’s plan to redeem you from sin. </a:t>
            </a:r>
          </a:p>
          <a:p>
            <a:pPr marL="608013" indent="-608013" algn="ctr">
              <a:spcBef>
                <a:spcPts val="400"/>
              </a:spcBef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All people will suffer on earth but only Christians will be able to overcome it in heaven where there is no pain (Revelation 21:4)</a:t>
            </a:r>
            <a:r>
              <a:rPr lang="ar-SA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‏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How are you dealing with the problem of pain?</a:t>
            </a:r>
          </a:p>
          <a:p>
            <a:pPr marL="608013" indent="-608013" algn="ctr">
              <a:spcBef>
                <a:spcPts val="400"/>
              </a:spcBef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Are you ignoring it, seeking after pleasure, or tempted to be destructive in your behavior?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fontScale="92500" lnSpcReduction="200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rich man was in agony in Hades immediately after death and he couldn’t do one thing to change his eternal destiny (Luke 16:24ff)</a:t>
            </a:r>
            <a:r>
              <a:rPr lang="ar-SA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‏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resolved the problem of sin’s consequences through His Son’s death on the cross so you can be saved from the wrath to come (Romans 5:9).</a:t>
            </a:r>
            <a:r>
              <a:rPr lang="ar-SA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‏</a:t>
            </a:r>
            <a:endParaRPr lang="en-US" sz="4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Don’t harden your heart against the Lord, obey the gospel now (Heb. 5:8-9; 2 Cor. 6:2).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Don’t despair! You can overcome pain through Christ and remember that God will not give you more than you can bear (Phil. 4:13; 1 Cor. 10:13)!</a:t>
            </a:r>
            <a:endParaRPr lang="en-US" sz="5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100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Why does God allow people to endure through pain in this world?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God is a God of love, why does he allow innocent people and children to be killed, have cancer, or suffer?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u="sng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 this lesson we want to study: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1) Why pain exists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2) What God did to resolve this problem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3) How people respond to it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4) How we can endure through it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Pain Exists because of Sin</a:t>
            </a:r>
            <a:endParaRPr lang="en-US" sz="60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fontScale="92500" lnSpcReduction="10000"/>
          </a:bodyPr>
          <a:lstStyle/>
          <a:p>
            <a:pPr marL="608013" indent="-608013" algn="ctr">
              <a:lnSpc>
                <a:spcPct val="90000"/>
              </a:lnSpc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made a perfect paradise for Adam and Eve.</a:t>
            </a:r>
          </a:p>
          <a:p>
            <a:pPr marL="608013" indent="-608013" algn="ctr">
              <a:lnSpc>
                <a:spcPct val="90000"/>
              </a:lnSpc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lnSpc>
                <a:spcPct val="90000"/>
              </a:lnSpc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There was no sorrow, suffering, or sin but only joy, happiness, and goodness until they disobeyed.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608013" indent="-608013" algn="ctr">
              <a:lnSpc>
                <a:spcPct val="90000"/>
              </a:lnSpc>
              <a:spcBef>
                <a:spcPts val="400"/>
              </a:spcBef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lnSpc>
                <a:spcPct val="90000"/>
              </a:lnSpc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told Eve, “I will greatly multiply </a:t>
            </a:r>
            <a:r>
              <a:rPr lang="en-US" sz="4800" u="sng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pain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childbirth, </a:t>
            </a:r>
            <a:r>
              <a:rPr lang="en-US" sz="4800" u="sng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pain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you shall bring forth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children.”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(Genesis 3:16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lnSpc>
                <a:spcPct val="90000"/>
              </a:lnSpc>
              <a:spcBef>
                <a:spcPts val="350"/>
              </a:spcBef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lnSpc>
                <a:spcPct val="90000"/>
              </a:lnSpc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Because of sin, Adam would work by the sweat of his brow his whole life and then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Gen.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3:17-19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r>
              <a:rPr lang="ar-SA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‏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lnSpc>
                <a:spcPct val="90000"/>
              </a:lnSpc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lnSpc>
                <a:spcPct val="90000"/>
              </a:lnSpc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From the womb to the tomb everyone suffers pain because of sin.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Pain Exists because of Sin</a:t>
            </a:r>
            <a:endParaRPr lang="en-US" sz="60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fontScale="92500"/>
          </a:bodyPr>
          <a:lstStyle/>
          <a:p>
            <a:pPr marL="608013" indent="-608013" algn="ctr">
              <a:lnSpc>
                <a:spcPct val="90000"/>
              </a:lnSpc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Some say, </a:t>
            </a:r>
            <a:r>
              <a:rPr lang="en-US" sz="4800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“It’s not fair that I have to suffer. I didn’t agree to be born or sin.  If there’s a God, it’s His fault.” </a:t>
            </a:r>
          </a:p>
          <a:p>
            <a:pPr marL="608013" indent="-608013" algn="ctr">
              <a:lnSpc>
                <a:spcPct val="90000"/>
              </a:lnSpc>
              <a:spcBef>
                <a:spcPts val="350"/>
              </a:spcBef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lnSpc>
                <a:spcPct val="90000"/>
              </a:lnSpc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were born without sin (Ezek. 18:20; Eccl. 7:29)</a:t>
            </a:r>
          </a:p>
          <a:p>
            <a:pPr marL="608013" indent="-608013" algn="ctr">
              <a:lnSpc>
                <a:spcPct val="90000"/>
              </a:lnSpc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have all chosen to sin which results in death and can’t blame God for it (James 1:13-16).</a:t>
            </a:r>
            <a:r>
              <a:rPr lang="ar-SA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‏</a:t>
            </a:r>
            <a:endParaRPr lang="en-US" sz="4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spcBef>
                <a:spcPts val="350"/>
              </a:spcBef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is righteous and must punish sin (Romans 1:18)</a:t>
            </a:r>
            <a:r>
              <a:rPr lang="ar-SA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‏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When people suffer from disease, cancer, or an accident, remember that there was no pain before sin came into the world.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6764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Resolved the Problem of Pain’s Consequences through His Son’s Death</a:t>
            </a:r>
            <a:endParaRPr lang="en-US" sz="60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14630400" cy="6400800"/>
          </a:xfrm>
        </p:spPr>
        <p:txBody>
          <a:bodyPr>
            <a:normAutofit fontScale="92500" lnSpcReduction="100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made a promise that the Seed of woman (Christ) would suffer pain by the seed of the serpent (Satan). (Genesis 3:15)</a:t>
            </a:r>
            <a:r>
              <a:rPr lang="ar-SA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‏</a:t>
            </a:r>
            <a:endParaRPr lang="en-US" sz="4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spcBef>
                <a:spcPts val="350"/>
              </a:spcBef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2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Through God’s grace and the painful death of Jesus, mankind can be saved from the wrath to come.      (Gal. 4:4-5; Heb. 2:9; 1 Thess. 1:10)</a:t>
            </a:r>
            <a:r>
              <a:rPr lang="ar-SA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‏</a:t>
            </a:r>
            <a:endParaRPr lang="en-US" sz="4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2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But does this mean that those who choose to obey the gospel of Christ will not have to suffer any pain?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67640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All Christians Will Suffer Pain but God will not Give Them More than they Can Bear</a:t>
            </a:r>
            <a:endParaRPr lang="en-US" sz="50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14630400" cy="6400800"/>
          </a:xfrm>
        </p:spPr>
        <p:txBody>
          <a:bodyPr>
            <a:normAutofit fontScale="92500" lnSpcReduction="100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has not promised to remove your pain, but He has promised that you will be able to endure through it with His grace.  But how? (1 Cor. 10:13; 2 Cor. 12:9)</a:t>
            </a:r>
            <a:r>
              <a:rPr lang="ar-SA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‏</a:t>
            </a:r>
            <a:endParaRPr lang="en-US" sz="4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2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you are a Christian, you will suffer pain just because you are desiring to live godly (2 Timothy 3:12). </a:t>
            </a:r>
          </a:p>
          <a:p>
            <a:pPr marL="608013" indent="-608013" algn="ctr">
              <a:spcBef>
                <a:spcPts val="350"/>
              </a:spcBef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2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 not be surprised when it happens to you but instead rejoice because your reward in heaven is great.         (1 Peter 4:12-13; Matthew 5:10-12)</a:t>
            </a:r>
            <a:r>
              <a:rPr lang="ar-SA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‏</a:t>
            </a:r>
            <a:endParaRPr lang="en-US" sz="4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6764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Suffering Through Pain Strengthens Your Faith Which wil</a:t>
            </a:r>
            <a:r>
              <a:rPr lang="en-US" sz="54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 </a:t>
            </a:r>
            <a:r>
              <a:rPr lang="en-US" sz="5400" b="1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Help You to Comfort Others</a:t>
            </a:r>
            <a:endParaRPr lang="en-US" sz="5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14630400" cy="6477000"/>
          </a:xfrm>
        </p:spPr>
        <p:txBody>
          <a:bodyPr>
            <a:normAutofit fontScale="92500" lnSpcReduction="200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Children have to suffer through growing pains and so do faithful Christians.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9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But you must pass the test in order to grow! Job did!             (James 1:2-4; 5:11)</a:t>
            </a:r>
            <a:r>
              <a:rPr lang="ar-SA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‏</a:t>
            </a:r>
            <a:endParaRPr lang="en-US" sz="4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9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is able to comfort you in your time of pain with which you are able to help others who are facing similar circumstances (2 Cor. 1:3ff)</a:t>
            </a:r>
            <a:r>
              <a:rPr lang="ar-SA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‏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9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should be willing to help all people and especially our brethren (Galatians 6:10)</a:t>
            </a:r>
            <a:r>
              <a:rPr lang="ar-SA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‏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Dealing with Pain the Wrong Way</a:t>
            </a:r>
            <a:endParaRPr lang="en-US" sz="6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fontScale="92500" lnSpcReduction="10000"/>
          </a:bodyPr>
          <a:lstStyle/>
          <a:p>
            <a:pPr marL="608013" indent="-608013" algn="ctr">
              <a:lnSpc>
                <a:spcPct val="90000"/>
              </a:lnSpc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u="sng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Destructive behavior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(Alcohol, Drugs, Rape, Murder, Suicide)</a:t>
            </a:r>
            <a:r>
              <a:rPr lang="en-US" sz="5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    </a:t>
            </a:r>
          </a:p>
          <a:p>
            <a:pPr marL="608013" indent="-608013" algn="ctr">
              <a:lnSpc>
                <a:spcPct val="90000"/>
              </a:lnSpc>
              <a:spcBef>
                <a:spcPts val="350"/>
              </a:spcBef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2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lnSpc>
                <a:spcPct val="90000"/>
              </a:lnSpc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u="sng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Pleasure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(Gambling, Sexual Immorality, Gluttony)</a:t>
            </a:r>
            <a:r>
              <a:rPr lang="ar-SA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‏</a:t>
            </a:r>
            <a:endParaRPr lang="en-US" sz="4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lnSpc>
                <a:spcPct val="90000"/>
              </a:lnSpc>
              <a:spcBef>
                <a:spcPts val="350"/>
              </a:spcBef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2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lnSpc>
                <a:spcPct val="90000"/>
              </a:lnSpc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Your conscience could be seared so that you don’t feel the shame of sin any longer (1 Tim. 4:1-2). </a:t>
            </a:r>
          </a:p>
          <a:p>
            <a:pPr marL="608013" indent="-608013" algn="ctr">
              <a:lnSpc>
                <a:spcPct val="90000"/>
              </a:lnSpc>
              <a:spcBef>
                <a:spcPts val="400"/>
              </a:spcBef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2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lnSpc>
                <a:spcPct val="90000"/>
              </a:lnSpc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You will not only suffer torment if you die in your sins but it could also lead your loved ones to be condemned.           (1 Cor. 6:9-10)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Pain Helps You Realize your Need for God</a:t>
            </a:r>
            <a:endParaRPr lang="en-US" sz="54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fontScale="92500" lnSpcReduction="200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C. S. Lewis said, </a:t>
            </a:r>
            <a:r>
              <a:rPr lang="en-US" sz="4800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“God whispers to us in our pleasures, speaks in our consciences, but shouts in our pains. It is his megaphone to rouse a deaf world”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.                      (The Problem of Pain)</a:t>
            </a:r>
            <a:r>
              <a:rPr lang="en-US" sz="5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    </a:t>
            </a:r>
          </a:p>
          <a:p>
            <a:pPr marL="608013" indent="-608013" algn="ctr">
              <a:spcBef>
                <a:spcPts val="350"/>
              </a:spcBef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2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Where there is pain we know that there is a problem that needs to be resolved.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2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sword of the Spirit (God’s word) cut the hearts of about 3,000 Jews who had crucified their Messiah and were baptized.                                                      (Ephesians 6:17; Acts 2:37-41)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1049</Words>
  <Application>Microsoft Office PowerPoint</Application>
  <PresentationFormat>Custom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Problem  of Pain</vt:lpstr>
      <vt:lpstr>Introduction</vt:lpstr>
      <vt:lpstr>Pain Exists because of Sin</vt:lpstr>
      <vt:lpstr>Pain Exists because of Sin</vt:lpstr>
      <vt:lpstr>God Resolved the Problem of Pain’s Consequences through His Son’s Death</vt:lpstr>
      <vt:lpstr>All Christians Will Suffer Pain but God will not Give Them More than they Can Bear</vt:lpstr>
      <vt:lpstr>Suffering Through Pain Strengthens Your Faith Which will Help You to Comfort Others</vt:lpstr>
      <vt:lpstr>Dealing with Pain the Wrong Way</vt:lpstr>
      <vt:lpstr>Pain Helps You Realize your Need for God</vt:lpstr>
      <vt:lpstr>Pain Helps You Realize your Need for God</vt:lpstr>
      <vt:lpstr>Conclusion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 of Pain</dc:title>
  <dc:creator>Steven Lawrence Locklair</dc:creator>
  <cp:lastModifiedBy>Steven Lawrence Locklair</cp:lastModifiedBy>
  <cp:revision>7</cp:revision>
  <dcterms:created xsi:type="dcterms:W3CDTF">2013-09-08T19:07:54Z</dcterms:created>
  <dcterms:modified xsi:type="dcterms:W3CDTF">2013-09-11T15:22:49Z</dcterms:modified>
</cp:coreProperties>
</file>