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58" r:id="rId5"/>
    <p:sldId id="259" r:id="rId6"/>
    <p:sldId id="266" r:id="rId7"/>
    <p:sldId id="262" r:id="rId8"/>
    <p:sldId id="263" r:id="rId9"/>
  </p:sldIdLst>
  <p:sldSz cx="14630400" cy="8229600"/>
  <p:notesSz cx="9004300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00353" y="0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0FA1-042C-460B-8B07-E8530F010247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00353" y="6721993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567FD-E956-4DA0-838E-BF7D67D6E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00353" y="0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F2D8-87FC-45A2-9B2B-5D251F8AF948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530225"/>
            <a:ext cx="47180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0430" y="3361611"/>
            <a:ext cx="7203440" cy="318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00353" y="6721993"/>
            <a:ext cx="390186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428AB-7C7A-4BE0-A4DC-D30A9931D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creeds of men will not</a:t>
            </a:r>
            <a:r>
              <a:rPr lang="en-US" baseline="0" dirty="0" smtClean="0"/>
              <a:t> produce Christians but instead Catholics, Methodists, Baptists,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428AB-7C7A-4BE0-A4DC-D30A9931DE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0492-277E-4D60-8502-95101212F14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27F2-292F-4BE7-931D-CCB15F69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1600200"/>
          </a:xfrm>
        </p:spPr>
        <p:txBody>
          <a:bodyPr>
            <a:noAutofit/>
          </a:bodyPr>
          <a:lstStyle/>
          <a:p>
            <a:pPr algn="l"/>
            <a:r>
              <a:rPr lang="en-US" sz="9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Pattern (Part 2)</a:t>
            </a:r>
            <a:endParaRPr lang="en-US" sz="9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16" descr="http://ecx.images-amazon.com/images/I/41neZmOJmiL._SL500_AA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41910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http://recipecurio.com/recipe-copies/collection2/butterscotch-brown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5200" y="228600"/>
            <a:ext cx="2818384" cy="357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Home Blueprin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0"/>
            <a:ext cx="4983640" cy="332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s://encrypted-tbn1.gstatic.com/images?q=tbn:ANd9GcRpuZEGjMp_I7OiXkABpk2WJ9EW_njH7TLdBoTWiwI323n6Aw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5105400"/>
            <a:ext cx="508807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www.maritzmotivation.com/maritzmotivationsolutionsblog/wp-content/uploads/2013/04/small-dress-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600200"/>
            <a:ext cx="4500898" cy="578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morning we began studying how patterns are a necessary part of our everyday life (making a dress or a meal, building a house, fixing a car).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studied the application of God’s pattern in creation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(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 day week, reproduction after its own kind,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seasons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), the Old Testament (the tabernacle, temple),  the New Testament (holiness, evangelism, good works)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afternoon w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 will study God’s pattern of worship in the NT (John 4:24) and why people don’t follow it.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Pattern in NT for Worship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are to pray to God through Christ, not the Pope, Mary, a priest, or the saints (1 Tim. 2:5; Acts 10:25-26).</a:t>
            </a: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we sing, we are to make melody in our heart, not on a mechanical instrument (Eph. 5:19; Col. 3:16-17).</a:t>
            </a: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Funds are raised by saints giving on the 1</a:t>
            </a:r>
            <a:r>
              <a:rPr lang="en-US" sz="4800" baseline="30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day of the week, not on any other day or by selling merchandise, raffles, etc. (1 Cor. 16:1-2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Lord’s supper is to be partaken on the first day of the week (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Acts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20:7), not monthly, quarterly, or yearly.</a:t>
            </a: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God’s word is preached, we examine and apply it to our lives (2 Tim. 4:2; Acts 17:11).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Don’t People Follow the Pattern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love to sin &amp; hate the Light (John 3:19-21).</a:t>
            </a:r>
          </a:p>
          <a:p>
            <a:pPr marL="609600" indent="-609600" algn="ctr"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do what seems right to them (Prov. 14:12).</a:t>
            </a:r>
          </a:p>
          <a:p>
            <a:pPr marL="609600" indent="-609600" algn="ctr"/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follow the majority (Num. 14:1f; Mt. 7:13-14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conform themselves to the world (Ro. 12:2). </a:t>
            </a:r>
          </a:p>
          <a:p>
            <a:pPr marL="609600" indent="-609600"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judge according to appearance (John 7:24).</a:t>
            </a:r>
          </a:p>
          <a:p>
            <a:pPr marL="609600" indent="-609600" algn="ctr"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believe they’re saved by faith only (Js. 2:24).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Don’t People Follow the Pattern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Autofit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are deceived by fals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teachers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Pt. 2:1-3).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don’t love the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truth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Th.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2:8-12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48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 8:12).</a:t>
            </a:r>
          </a:p>
          <a:p>
            <a:pPr marL="609600" indent="-609600" algn="ctr">
              <a:buNone/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Affliction or persecution comes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(Mark 4:17)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Worries of the world, deceitfulness of riches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or desire for other things (Mark 4:19)</a:t>
            </a: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justify themselves (Luke 16:15)</a:t>
            </a:r>
          </a:p>
          <a:p>
            <a:pPr marL="609600" indent="-609600" algn="ctr">
              <a:buNone/>
            </a:pPr>
            <a:endParaRPr lang="en-US" sz="1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word tells us to hold fast the pattern of sound words and not go beyond what is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written.                         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Tim. 1:13; 1 Cor. 4:6)</a:t>
            </a:r>
          </a:p>
          <a:p>
            <a:pPr marL="609600" indent="-609600" algn="ctr"/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Many will argue with Jesus in the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Judgment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saying we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prophesied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cast out demons,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did many wonderful works in Your name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they didn’t obey (Mt. 7:21-23).</a:t>
            </a:r>
          </a:p>
          <a:p>
            <a:pPr marL="609600" indent="-609600" algn="ctr"/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Our worship will be in vain if we submit to man’s traditions over God’s pattern (Matt. 15:9-14). </a:t>
            </a:r>
          </a:p>
          <a:p>
            <a:pPr marL="609600" indent="-609600" algn="ctr"/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There is forgiveness in the pattern through Christ’s shed blood (Eph. 1:7; Rom. 6:16-18). 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Pattern for Salvation in the New Testament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HEAR (Romans 10:17; John 5:25)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BELIEVE (John 8:24; Heb. 11:6)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REPENT (Luke 13:3, 5; Acts 17:30-31; 2 Peter 3:9) 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CONFESS (Mt. 10:32; Rom. 10:9; Acts 8:37). 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BE BAPTIZED (Mark 16:16; Acts 2:38)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GROW SPIRITUALLY (2 Peter 1:5-11; 3:18)</a:t>
            </a:r>
          </a:p>
          <a:p>
            <a:pPr marL="609600" indent="-609600"/>
            <a:endParaRPr lang="en-US" sz="2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/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 FAITHFUL to CHRIST until DEATH (Rev. 2:10)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601</Words>
  <Application>Microsoft Office PowerPoint</Application>
  <PresentationFormat>Custom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Songs for Worship at Woodmont</vt:lpstr>
      <vt:lpstr>The Pattern (Part 2)</vt:lpstr>
      <vt:lpstr>Introduction</vt:lpstr>
      <vt:lpstr>The Pattern in NT for Worship</vt:lpstr>
      <vt:lpstr>Why Don’t People Follow the Pattern</vt:lpstr>
      <vt:lpstr>Why Don’t People Follow the Pattern</vt:lpstr>
      <vt:lpstr>Conclusion</vt:lpstr>
      <vt:lpstr>Pattern for Salvation in the New Testament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</dc:title>
  <dc:creator>Steven Lawrence Locklair</dc:creator>
  <cp:lastModifiedBy>Steven Lawrence Locklair</cp:lastModifiedBy>
  <cp:revision>11</cp:revision>
  <dcterms:created xsi:type="dcterms:W3CDTF">2013-09-29T01:25:04Z</dcterms:created>
  <dcterms:modified xsi:type="dcterms:W3CDTF">2013-09-29T20:52:06Z</dcterms:modified>
</cp:coreProperties>
</file>