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26" y="-10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B4555-73F2-4674-B589-8391011CAF2E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24324-2034-4F9F-B063-4409C548CC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7400-87DF-43FD-9C54-E46B3D4923A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D63-6A71-4065-82C8-BD6B77C7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7400-87DF-43FD-9C54-E46B3D4923A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D63-6A71-4065-82C8-BD6B77C7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7400-87DF-43FD-9C54-E46B3D4923A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D63-6A71-4065-82C8-BD6B77C7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7400-87DF-43FD-9C54-E46B3D4923A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D63-6A71-4065-82C8-BD6B77C7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7400-87DF-43FD-9C54-E46B3D4923A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D63-6A71-4065-82C8-BD6B77C7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7400-87DF-43FD-9C54-E46B3D4923A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D63-6A71-4065-82C8-BD6B77C7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7400-87DF-43FD-9C54-E46B3D4923A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D63-6A71-4065-82C8-BD6B77C7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7400-87DF-43FD-9C54-E46B3D4923A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D63-6A71-4065-82C8-BD6B77C7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7400-87DF-43FD-9C54-E46B3D4923A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D63-6A71-4065-82C8-BD6B77C7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7400-87DF-43FD-9C54-E46B3D4923A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D63-6A71-4065-82C8-BD6B77C7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7400-87DF-43FD-9C54-E46B3D4923A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D63-6A71-4065-82C8-BD6B77C7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07400-87DF-43FD-9C54-E46B3D4923A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C4D63-6A71-4065-82C8-BD6B77C7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4630400" cy="8229599"/>
          </a:xfrm>
        </p:spPr>
        <p:txBody>
          <a:bodyPr>
            <a:noAutofit/>
          </a:bodyPr>
          <a:lstStyle/>
          <a:p>
            <a:r>
              <a:rPr lang="en-US" sz="15900" dirty="0">
                <a:solidFill>
                  <a:srgbClr val="FFFF00"/>
                </a:solidFill>
                <a:latin typeface="Impact" pitchFamily="34" charset="0"/>
                <a:ea typeface="Tahoma" pitchFamily="34" charset="0"/>
                <a:cs typeface="Tahoma" pitchFamily="34" charset="0"/>
              </a:rPr>
              <a:t>Positive Living in a Negative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are living in a negative world filled with evil, wickedness, and sin.                                              (1 John 2:15-17; 5:19; 1 Tim. 3:1-5)</a:t>
            </a:r>
          </a:p>
          <a:p>
            <a:pPr marL="609600" indent="-609600" algn="ctr">
              <a:defRPr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Jesus came that we might have the abundant life in Him and overcome evil with good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                  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(John 10:10; Rom. 12:21)</a:t>
            </a:r>
          </a:p>
          <a:p>
            <a:pPr marL="609600" indent="-609600" algn="ctr">
              <a:defRPr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can Christians overcome the negativity in this world to obey God and be positive in this perverse generation (Titus 2:11-14)?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Wealth will not make us Happy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a while, Solomon thought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wealth would make him happy as he had power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possessions, women, and slaves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 wrong and hated life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(Eccl.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desire to be rich in this life, you will not be happy but be left depressed, discouraged, and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drowning in despair (1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Tim. 6:9-10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Lookin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 back on his life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Solomon understood that you can’t have true enjoyment without God.                     (Eccl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2:24-25; 5:18-20; 11:9; 12:9-10)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 Christian can be Positive &amp; Happy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rejoice in the Lord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through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(Phil. 4:4, 13)</a:t>
            </a:r>
          </a:p>
          <a:p>
            <a:pPr marL="609600" indent="-609600" algn="ctr"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David had a positive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attitude before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killed Goliath.            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Sam.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17:36-37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46-47)</a:t>
            </a:r>
          </a:p>
          <a:p>
            <a:pPr marL="609600" indent="-609600" algn="ctr"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Daniel’s friends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were confident that God would deliver them before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being thrown into the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furnace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Dan. 3:16f).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will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never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give you more than you can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bear.              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Cor. 10:13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positive in any trial knowing that the result will be a stronger faith (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James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1:2-4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Entrust your Life to God &amp; Be Happy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children entrust their lives to parents for their food, clothing, shelter, protection, and instruction, we should to God as His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children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Tim.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1:12ff).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humble yourself under God’s mighty hand and cast all your care upon Him because He cares for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you.             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Peter 5:6-7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don’t be anxious about your life, seek God’s kingdom first, and give your worries to the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Lord.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(Matt. 6:25-34; Phil. 4:6-7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Stay Focused on Positive Things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your mind focused on positive or negative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things?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Philippians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4:8-9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 your mind on things above (Colossians 3:1-2).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Teams that win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championships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individuals that sacrifice their bodies, study their playbooks,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obey the rules and endure through difficulties to get the prize.  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sacrifice our bodies, study our Bible,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obey the rules, &amp;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remain positive to receive the eternal prize. 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(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Cor. 9:24-27; 2 Tim.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2:5, 15)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4630400" cy="7315200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are living in a negative world, but God wants us to have the abundant life which is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found only in Christ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not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wealth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609600" indent="-609600" algn="ctr"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“Do not be overcome by evil, but overcome evil with good” (Rom. 12:21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be happy and positive by entrusting your life to God, thinking and doing what’s right, and God has promised that all things will work together for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good.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(Rom. 8:28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“We are more than conquerors through Him who loved us” (Rom. 8:37).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570</Words>
  <Application>Microsoft Office PowerPoint</Application>
  <PresentationFormat>Custom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Positive Living in a Negative World</vt:lpstr>
      <vt:lpstr>Introduction</vt:lpstr>
      <vt:lpstr>Wealth will not make us Happy</vt:lpstr>
      <vt:lpstr>Every Christian can be Positive &amp; Happy</vt:lpstr>
      <vt:lpstr>Entrust your Life to God &amp; Be Happy</vt:lpstr>
      <vt:lpstr>Stay Focused on Positive Things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Living in a Negative World</dc:title>
  <dc:creator>Steven Lawrence Locklair</dc:creator>
  <cp:lastModifiedBy>Steven Lawrence Locklair</cp:lastModifiedBy>
  <cp:revision>4</cp:revision>
  <dcterms:created xsi:type="dcterms:W3CDTF">2013-09-15T10:00:19Z</dcterms:created>
  <dcterms:modified xsi:type="dcterms:W3CDTF">2013-09-15T21:17:35Z</dcterms:modified>
</cp:coreProperties>
</file>