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64" r:id="rId2"/>
    <p:sldId id="256" r:id="rId3"/>
    <p:sldId id="257" r:id="rId4"/>
    <p:sldId id="258" r:id="rId5"/>
    <p:sldId id="259" r:id="rId6"/>
    <p:sldId id="260" r:id="rId7"/>
    <p:sldId id="261" r:id="rId8"/>
    <p:sldId id="262" r:id="rId9"/>
    <p:sldId id="265" r:id="rId10"/>
    <p:sldId id="263" r:id="rId11"/>
  </p:sldIdLst>
  <p:sldSz cx="14630400" cy="8229600"/>
  <p:notesSz cx="9144000" cy="6858000"/>
  <p:defaultTextStyle>
    <a:defPPr>
      <a:defRPr lang="en-US"/>
    </a:defPPr>
    <a:lvl1pPr marL="0" algn="l" defTabSz="1306155" rtl="0" eaLnBrk="1" latinLnBrk="0" hangingPunct="1">
      <a:defRPr sz="2600" kern="1200">
        <a:solidFill>
          <a:schemeClr val="tx1"/>
        </a:solidFill>
        <a:latin typeface="+mn-lt"/>
        <a:ea typeface="+mn-ea"/>
        <a:cs typeface="+mn-cs"/>
      </a:defRPr>
    </a:lvl1pPr>
    <a:lvl2pPr marL="653077" algn="l" defTabSz="1306155" rtl="0" eaLnBrk="1" latinLnBrk="0" hangingPunct="1">
      <a:defRPr sz="2600" kern="1200">
        <a:solidFill>
          <a:schemeClr val="tx1"/>
        </a:solidFill>
        <a:latin typeface="+mn-lt"/>
        <a:ea typeface="+mn-ea"/>
        <a:cs typeface="+mn-cs"/>
      </a:defRPr>
    </a:lvl2pPr>
    <a:lvl3pPr marL="1306155" algn="l" defTabSz="1306155" rtl="0" eaLnBrk="1" latinLnBrk="0" hangingPunct="1">
      <a:defRPr sz="2600" kern="1200">
        <a:solidFill>
          <a:schemeClr val="tx1"/>
        </a:solidFill>
        <a:latin typeface="+mn-lt"/>
        <a:ea typeface="+mn-ea"/>
        <a:cs typeface="+mn-cs"/>
      </a:defRPr>
    </a:lvl3pPr>
    <a:lvl4pPr marL="1959233" algn="l" defTabSz="1306155" rtl="0" eaLnBrk="1" latinLnBrk="0" hangingPunct="1">
      <a:defRPr sz="2600" kern="1200">
        <a:solidFill>
          <a:schemeClr val="tx1"/>
        </a:solidFill>
        <a:latin typeface="+mn-lt"/>
        <a:ea typeface="+mn-ea"/>
        <a:cs typeface="+mn-cs"/>
      </a:defRPr>
    </a:lvl4pPr>
    <a:lvl5pPr marL="2612311" algn="l" defTabSz="1306155" rtl="0" eaLnBrk="1" latinLnBrk="0" hangingPunct="1">
      <a:defRPr sz="2600" kern="1200">
        <a:solidFill>
          <a:schemeClr val="tx1"/>
        </a:solidFill>
        <a:latin typeface="+mn-lt"/>
        <a:ea typeface="+mn-ea"/>
        <a:cs typeface="+mn-cs"/>
      </a:defRPr>
    </a:lvl5pPr>
    <a:lvl6pPr marL="3265388" algn="l" defTabSz="1306155" rtl="0" eaLnBrk="1" latinLnBrk="0" hangingPunct="1">
      <a:defRPr sz="2600" kern="1200">
        <a:solidFill>
          <a:schemeClr val="tx1"/>
        </a:solidFill>
        <a:latin typeface="+mn-lt"/>
        <a:ea typeface="+mn-ea"/>
        <a:cs typeface="+mn-cs"/>
      </a:defRPr>
    </a:lvl6pPr>
    <a:lvl7pPr marL="3918465" algn="l" defTabSz="1306155" rtl="0" eaLnBrk="1" latinLnBrk="0" hangingPunct="1">
      <a:defRPr sz="2600" kern="1200">
        <a:solidFill>
          <a:schemeClr val="tx1"/>
        </a:solidFill>
        <a:latin typeface="+mn-lt"/>
        <a:ea typeface="+mn-ea"/>
        <a:cs typeface="+mn-cs"/>
      </a:defRPr>
    </a:lvl7pPr>
    <a:lvl8pPr marL="4571543" algn="l" defTabSz="1306155" rtl="0" eaLnBrk="1" latinLnBrk="0" hangingPunct="1">
      <a:defRPr sz="2600" kern="1200">
        <a:solidFill>
          <a:schemeClr val="tx1"/>
        </a:solidFill>
        <a:latin typeface="+mn-lt"/>
        <a:ea typeface="+mn-ea"/>
        <a:cs typeface="+mn-cs"/>
      </a:defRPr>
    </a:lvl8pPr>
    <a:lvl9pPr marL="5224620" algn="l" defTabSz="1306155"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330"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B981E1F5-8637-46EE-84DE-AA4C85833D5D}" type="datetimeFigureOut">
              <a:rPr lang="en-US" smtClean="0"/>
              <a:t>10/20/2013</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fld id="{084C06E9-417A-4D85-A4E4-15A8455A2D35}"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2"/>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077" indent="0" algn="ctr">
              <a:buNone/>
              <a:defRPr>
                <a:solidFill>
                  <a:schemeClr val="tx1">
                    <a:tint val="75000"/>
                  </a:schemeClr>
                </a:solidFill>
              </a:defRPr>
            </a:lvl2pPr>
            <a:lvl3pPr marL="1306155" indent="0" algn="ctr">
              <a:buNone/>
              <a:defRPr>
                <a:solidFill>
                  <a:schemeClr val="tx1">
                    <a:tint val="75000"/>
                  </a:schemeClr>
                </a:solidFill>
              </a:defRPr>
            </a:lvl3pPr>
            <a:lvl4pPr marL="1959233" indent="0" algn="ctr">
              <a:buNone/>
              <a:defRPr>
                <a:solidFill>
                  <a:schemeClr val="tx1">
                    <a:tint val="75000"/>
                  </a:schemeClr>
                </a:solidFill>
              </a:defRPr>
            </a:lvl4pPr>
            <a:lvl5pPr marL="2612311" indent="0" algn="ctr">
              <a:buNone/>
              <a:defRPr>
                <a:solidFill>
                  <a:schemeClr val="tx1">
                    <a:tint val="75000"/>
                  </a:schemeClr>
                </a:solidFill>
              </a:defRPr>
            </a:lvl5pPr>
            <a:lvl6pPr marL="3265388" indent="0" algn="ctr">
              <a:buNone/>
              <a:defRPr>
                <a:solidFill>
                  <a:schemeClr val="tx1">
                    <a:tint val="75000"/>
                  </a:schemeClr>
                </a:solidFill>
              </a:defRPr>
            </a:lvl6pPr>
            <a:lvl7pPr marL="3918465" indent="0" algn="ctr">
              <a:buNone/>
              <a:defRPr>
                <a:solidFill>
                  <a:schemeClr val="tx1">
                    <a:tint val="75000"/>
                  </a:schemeClr>
                </a:solidFill>
              </a:defRPr>
            </a:lvl7pPr>
            <a:lvl8pPr marL="4571543" indent="0" algn="ctr">
              <a:buNone/>
              <a:defRPr>
                <a:solidFill>
                  <a:schemeClr val="tx1">
                    <a:tint val="75000"/>
                  </a:schemeClr>
                </a:solidFill>
              </a:defRPr>
            </a:lvl8pPr>
            <a:lvl9pPr marL="522462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325931-D5A3-4CA2-AE5F-9F6ED8DC458B}" type="datetimeFigureOut">
              <a:rPr lang="en-US" smtClean="0"/>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91D6E-5589-4EA5-A5A4-BDB319B304B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325931-D5A3-4CA2-AE5F-9F6ED8DC458B}" type="datetimeFigureOut">
              <a:rPr lang="en-US" smtClean="0"/>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91D6E-5589-4EA5-A5A4-BDB319B304B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325931-D5A3-4CA2-AE5F-9F6ED8DC458B}" type="datetimeFigureOut">
              <a:rPr lang="en-US" smtClean="0"/>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91D6E-5589-4EA5-A5A4-BDB319B304B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325931-D5A3-4CA2-AE5F-9F6ED8DC458B}" type="datetimeFigureOut">
              <a:rPr lang="en-US" smtClean="0"/>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91D6E-5589-4EA5-A5A4-BDB319B304B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2"/>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077" indent="0">
              <a:buNone/>
              <a:defRPr sz="2600">
                <a:solidFill>
                  <a:schemeClr val="tx1">
                    <a:tint val="75000"/>
                  </a:schemeClr>
                </a:solidFill>
              </a:defRPr>
            </a:lvl2pPr>
            <a:lvl3pPr marL="1306155" indent="0">
              <a:buNone/>
              <a:defRPr sz="2300">
                <a:solidFill>
                  <a:schemeClr val="tx1">
                    <a:tint val="75000"/>
                  </a:schemeClr>
                </a:solidFill>
              </a:defRPr>
            </a:lvl3pPr>
            <a:lvl4pPr marL="1959233" indent="0">
              <a:buNone/>
              <a:defRPr sz="2000">
                <a:solidFill>
                  <a:schemeClr val="tx1">
                    <a:tint val="75000"/>
                  </a:schemeClr>
                </a:solidFill>
              </a:defRPr>
            </a:lvl4pPr>
            <a:lvl5pPr marL="2612311" indent="0">
              <a:buNone/>
              <a:defRPr sz="2000">
                <a:solidFill>
                  <a:schemeClr val="tx1">
                    <a:tint val="75000"/>
                  </a:schemeClr>
                </a:solidFill>
              </a:defRPr>
            </a:lvl5pPr>
            <a:lvl6pPr marL="3265388" indent="0">
              <a:buNone/>
              <a:defRPr sz="2000">
                <a:solidFill>
                  <a:schemeClr val="tx1">
                    <a:tint val="75000"/>
                  </a:schemeClr>
                </a:solidFill>
              </a:defRPr>
            </a:lvl6pPr>
            <a:lvl7pPr marL="3918465" indent="0">
              <a:buNone/>
              <a:defRPr sz="2000">
                <a:solidFill>
                  <a:schemeClr val="tx1">
                    <a:tint val="75000"/>
                  </a:schemeClr>
                </a:solidFill>
              </a:defRPr>
            </a:lvl7pPr>
            <a:lvl8pPr marL="4571543" indent="0">
              <a:buNone/>
              <a:defRPr sz="2000">
                <a:solidFill>
                  <a:schemeClr val="tx1">
                    <a:tint val="75000"/>
                  </a:schemeClr>
                </a:solidFill>
              </a:defRPr>
            </a:lvl8pPr>
            <a:lvl9pPr marL="5224620"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325931-D5A3-4CA2-AE5F-9F6ED8DC458B}" type="datetimeFigureOut">
              <a:rPr lang="en-US" smtClean="0"/>
              <a:t>10/20/2013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91D6E-5589-4EA5-A5A4-BDB319B304B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325931-D5A3-4CA2-AE5F-9F6ED8DC458B}" type="datetimeFigureOut">
              <a:rPr lang="en-US" smtClean="0"/>
              <a:t>10/20/2013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91D6E-5589-4EA5-A5A4-BDB319B304B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077" indent="0">
              <a:buNone/>
              <a:defRPr sz="2900" b="1"/>
            </a:lvl2pPr>
            <a:lvl3pPr marL="1306155" indent="0">
              <a:buNone/>
              <a:defRPr sz="2600" b="1"/>
            </a:lvl3pPr>
            <a:lvl4pPr marL="1959233" indent="0">
              <a:buNone/>
              <a:defRPr sz="2300" b="1"/>
            </a:lvl4pPr>
            <a:lvl5pPr marL="2612311" indent="0">
              <a:buNone/>
              <a:defRPr sz="2300" b="1"/>
            </a:lvl5pPr>
            <a:lvl6pPr marL="3265388" indent="0">
              <a:buNone/>
              <a:defRPr sz="2300" b="1"/>
            </a:lvl6pPr>
            <a:lvl7pPr marL="3918465" indent="0">
              <a:buNone/>
              <a:defRPr sz="2300" b="1"/>
            </a:lvl7pPr>
            <a:lvl8pPr marL="4571543" indent="0">
              <a:buNone/>
              <a:defRPr sz="2300" b="1"/>
            </a:lvl8pPr>
            <a:lvl9pPr marL="5224620"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2" y="1842136"/>
            <a:ext cx="6466840" cy="767714"/>
          </a:xfrm>
        </p:spPr>
        <p:txBody>
          <a:bodyPr anchor="b"/>
          <a:lstStyle>
            <a:lvl1pPr marL="0" indent="0">
              <a:buNone/>
              <a:defRPr sz="3400" b="1"/>
            </a:lvl1pPr>
            <a:lvl2pPr marL="653077" indent="0">
              <a:buNone/>
              <a:defRPr sz="2900" b="1"/>
            </a:lvl2pPr>
            <a:lvl3pPr marL="1306155" indent="0">
              <a:buNone/>
              <a:defRPr sz="2600" b="1"/>
            </a:lvl3pPr>
            <a:lvl4pPr marL="1959233" indent="0">
              <a:buNone/>
              <a:defRPr sz="2300" b="1"/>
            </a:lvl4pPr>
            <a:lvl5pPr marL="2612311" indent="0">
              <a:buNone/>
              <a:defRPr sz="2300" b="1"/>
            </a:lvl5pPr>
            <a:lvl6pPr marL="3265388" indent="0">
              <a:buNone/>
              <a:defRPr sz="2300" b="1"/>
            </a:lvl6pPr>
            <a:lvl7pPr marL="3918465" indent="0">
              <a:buNone/>
              <a:defRPr sz="2300" b="1"/>
            </a:lvl7pPr>
            <a:lvl8pPr marL="4571543" indent="0">
              <a:buNone/>
              <a:defRPr sz="2300" b="1"/>
            </a:lvl8pPr>
            <a:lvl9pPr marL="5224620"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2"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325931-D5A3-4CA2-AE5F-9F6ED8DC458B}" type="datetimeFigureOut">
              <a:rPr lang="en-US" smtClean="0"/>
              <a:t>10/20/2013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691D6E-5589-4EA5-A5A4-BDB319B304B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325931-D5A3-4CA2-AE5F-9F6ED8DC458B}" type="datetimeFigureOut">
              <a:rPr lang="en-US" smtClean="0"/>
              <a:t>10/20/2013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691D6E-5589-4EA5-A5A4-BDB319B304B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325931-D5A3-4CA2-AE5F-9F6ED8DC458B}" type="datetimeFigureOut">
              <a:rPr lang="en-US" smtClean="0"/>
              <a:t>10/20/2013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691D6E-5589-4EA5-A5A4-BDB319B304B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2"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2" y="1722120"/>
            <a:ext cx="4813301" cy="5629276"/>
          </a:xfrm>
        </p:spPr>
        <p:txBody>
          <a:bodyPr/>
          <a:lstStyle>
            <a:lvl1pPr marL="0" indent="0">
              <a:buNone/>
              <a:defRPr sz="2000"/>
            </a:lvl1pPr>
            <a:lvl2pPr marL="653077" indent="0">
              <a:buNone/>
              <a:defRPr sz="1700"/>
            </a:lvl2pPr>
            <a:lvl3pPr marL="1306155" indent="0">
              <a:buNone/>
              <a:defRPr sz="1400"/>
            </a:lvl3pPr>
            <a:lvl4pPr marL="1959233" indent="0">
              <a:buNone/>
              <a:defRPr sz="1300"/>
            </a:lvl4pPr>
            <a:lvl5pPr marL="2612311" indent="0">
              <a:buNone/>
              <a:defRPr sz="1300"/>
            </a:lvl5pPr>
            <a:lvl6pPr marL="3265388" indent="0">
              <a:buNone/>
              <a:defRPr sz="1300"/>
            </a:lvl6pPr>
            <a:lvl7pPr marL="3918465" indent="0">
              <a:buNone/>
              <a:defRPr sz="1300"/>
            </a:lvl7pPr>
            <a:lvl8pPr marL="4571543" indent="0">
              <a:buNone/>
              <a:defRPr sz="1300"/>
            </a:lvl8pPr>
            <a:lvl9pPr marL="522462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325931-D5A3-4CA2-AE5F-9F6ED8DC458B}" type="datetimeFigureOut">
              <a:rPr lang="en-US" smtClean="0"/>
              <a:t>10/20/2013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91D6E-5589-4EA5-A5A4-BDB319B304B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077" indent="0">
              <a:buNone/>
              <a:defRPr sz="4000"/>
            </a:lvl2pPr>
            <a:lvl3pPr marL="1306155" indent="0">
              <a:buNone/>
              <a:defRPr sz="3400"/>
            </a:lvl3pPr>
            <a:lvl4pPr marL="1959233" indent="0">
              <a:buNone/>
              <a:defRPr sz="2900"/>
            </a:lvl4pPr>
            <a:lvl5pPr marL="2612311" indent="0">
              <a:buNone/>
              <a:defRPr sz="2900"/>
            </a:lvl5pPr>
            <a:lvl6pPr marL="3265388" indent="0">
              <a:buNone/>
              <a:defRPr sz="2900"/>
            </a:lvl6pPr>
            <a:lvl7pPr marL="3918465" indent="0">
              <a:buNone/>
              <a:defRPr sz="2900"/>
            </a:lvl7pPr>
            <a:lvl8pPr marL="4571543" indent="0">
              <a:buNone/>
              <a:defRPr sz="2900"/>
            </a:lvl8pPr>
            <a:lvl9pPr marL="5224620"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077" indent="0">
              <a:buNone/>
              <a:defRPr sz="1700"/>
            </a:lvl2pPr>
            <a:lvl3pPr marL="1306155" indent="0">
              <a:buNone/>
              <a:defRPr sz="1400"/>
            </a:lvl3pPr>
            <a:lvl4pPr marL="1959233" indent="0">
              <a:buNone/>
              <a:defRPr sz="1300"/>
            </a:lvl4pPr>
            <a:lvl5pPr marL="2612311" indent="0">
              <a:buNone/>
              <a:defRPr sz="1300"/>
            </a:lvl5pPr>
            <a:lvl6pPr marL="3265388" indent="0">
              <a:buNone/>
              <a:defRPr sz="1300"/>
            </a:lvl6pPr>
            <a:lvl7pPr marL="3918465" indent="0">
              <a:buNone/>
              <a:defRPr sz="1300"/>
            </a:lvl7pPr>
            <a:lvl8pPr marL="4571543" indent="0">
              <a:buNone/>
              <a:defRPr sz="1300"/>
            </a:lvl8pPr>
            <a:lvl9pPr marL="522462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325931-D5A3-4CA2-AE5F-9F6ED8DC458B}" type="datetimeFigureOut">
              <a:rPr lang="en-US" smtClean="0"/>
              <a:t>10/20/2013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91D6E-5589-4EA5-A5A4-BDB319B304B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15" tIns="65308" rIns="130615" bIns="6530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15" tIns="65308" rIns="130615" bIns="653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2"/>
            <a:ext cx="3413760" cy="438150"/>
          </a:xfrm>
          <a:prstGeom prst="rect">
            <a:avLst/>
          </a:prstGeom>
        </p:spPr>
        <p:txBody>
          <a:bodyPr vert="horz" lIns="130615" tIns="65308" rIns="130615" bIns="65308" rtlCol="0" anchor="ctr"/>
          <a:lstStyle>
            <a:lvl1pPr algn="l">
              <a:defRPr sz="1700">
                <a:solidFill>
                  <a:schemeClr val="tx1">
                    <a:tint val="75000"/>
                  </a:schemeClr>
                </a:solidFill>
              </a:defRPr>
            </a:lvl1pPr>
          </a:lstStyle>
          <a:p>
            <a:fld id="{BF325931-D5A3-4CA2-AE5F-9F6ED8DC458B}" type="datetimeFigureOut">
              <a:rPr lang="en-US" smtClean="0"/>
              <a:t>10/20/2013</a:t>
            </a:fld>
            <a:endParaRPr lang="en-US"/>
          </a:p>
        </p:txBody>
      </p:sp>
      <p:sp>
        <p:nvSpPr>
          <p:cNvPr id="5" name="Footer Placeholder 4"/>
          <p:cNvSpPr>
            <a:spLocks noGrp="1"/>
          </p:cNvSpPr>
          <p:nvPr>
            <p:ph type="ftr" sz="quarter" idx="3"/>
          </p:nvPr>
        </p:nvSpPr>
        <p:spPr>
          <a:xfrm>
            <a:off x="4998720" y="7627622"/>
            <a:ext cx="4632960" cy="438150"/>
          </a:xfrm>
          <a:prstGeom prst="rect">
            <a:avLst/>
          </a:prstGeom>
        </p:spPr>
        <p:txBody>
          <a:bodyPr vert="horz" lIns="130615" tIns="65308" rIns="130615" bIns="65308"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2"/>
            <a:ext cx="3413760" cy="438150"/>
          </a:xfrm>
          <a:prstGeom prst="rect">
            <a:avLst/>
          </a:prstGeom>
        </p:spPr>
        <p:txBody>
          <a:bodyPr vert="horz" lIns="130615" tIns="65308" rIns="130615" bIns="65308" rtlCol="0" anchor="ctr"/>
          <a:lstStyle>
            <a:lvl1pPr algn="r">
              <a:defRPr sz="1700">
                <a:solidFill>
                  <a:schemeClr val="tx1">
                    <a:tint val="75000"/>
                  </a:schemeClr>
                </a:solidFill>
              </a:defRPr>
            </a:lvl1pPr>
          </a:lstStyle>
          <a:p>
            <a:fld id="{6C691D6E-5589-4EA5-A5A4-BDB319B304B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155" rtl="0" eaLnBrk="1" latinLnBrk="0" hangingPunct="1">
        <a:spcBef>
          <a:spcPct val="0"/>
        </a:spcBef>
        <a:buNone/>
        <a:defRPr sz="6300" kern="1200">
          <a:solidFill>
            <a:schemeClr val="tx1"/>
          </a:solidFill>
          <a:latin typeface="+mj-lt"/>
          <a:ea typeface="+mj-ea"/>
          <a:cs typeface="+mj-cs"/>
        </a:defRPr>
      </a:lvl1pPr>
    </p:titleStyle>
    <p:bodyStyle>
      <a:lvl1pPr marL="489808" indent="-489808" algn="l" defTabSz="1306155"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251" indent="-408174" algn="l" defTabSz="1306155"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694" indent="-326539" algn="l" defTabSz="1306155"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771"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849"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1926"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003"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082"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160"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155" rtl="0" eaLnBrk="1" latinLnBrk="0" hangingPunct="1">
        <a:defRPr sz="2600" kern="1200">
          <a:solidFill>
            <a:schemeClr val="tx1"/>
          </a:solidFill>
          <a:latin typeface="+mn-lt"/>
          <a:ea typeface="+mn-ea"/>
          <a:cs typeface="+mn-cs"/>
        </a:defRPr>
      </a:lvl1pPr>
      <a:lvl2pPr marL="653077" algn="l" defTabSz="1306155" rtl="0" eaLnBrk="1" latinLnBrk="0" hangingPunct="1">
        <a:defRPr sz="2600" kern="1200">
          <a:solidFill>
            <a:schemeClr val="tx1"/>
          </a:solidFill>
          <a:latin typeface="+mn-lt"/>
          <a:ea typeface="+mn-ea"/>
          <a:cs typeface="+mn-cs"/>
        </a:defRPr>
      </a:lvl2pPr>
      <a:lvl3pPr marL="1306155" algn="l" defTabSz="1306155" rtl="0" eaLnBrk="1" latinLnBrk="0" hangingPunct="1">
        <a:defRPr sz="2600" kern="1200">
          <a:solidFill>
            <a:schemeClr val="tx1"/>
          </a:solidFill>
          <a:latin typeface="+mn-lt"/>
          <a:ea typeface="+mn-ea"/>
          <a:cs typeface="+mn-cs"/>
        </a:defRPr>
      </a:lvl3pPr>
      <a:lvl4pPr marL="1959233" algn="l" defTabSz="1306155" rtl="0" eaLnBrk="1" latinLnBrk="0" hangingPunct="1">
        <a:defRPr sz="2600" kern="1200">
          <a:solidFill>
            <a:schemeClr val="tx1"/>
          </a:solidFill>
          <a:latin typeface="+mn-lt"/>
          <a:ea typeface="+mn-ea"/>
          <a:cs typeface="+mn-cs"/>
        </a:defRPr>
      </a:lvl4pPr>
      <a:lvl5pPr marL="2612311" algn="l" defTabSz="1306155" rtl="0" eaLnBrk="1" latinLnBrk="0" hangingPunct="1">
        <a:defRPr sz="2600" kern="1200">
          <a:solidFill>
            <a:schemeClr val="tx1"/>
          </a:solidFill>
          <a:latin typeface="+mn-lt"/>
          <a:ea typeface="+mn-ea"/>
          <a:cs typeface="+mn-cs"/>
        </a:defRPr>
      </a:lvl5pPr>
      <a:lvl6pPr marL="3265388" algn="l" defTabSz="1306155" rtl="0" eaLnBrk="1" latinLnBrk="0" hangingPunct="1">
        <a:defRPr sz="2600" kern="1200">
          <a:solidFill>
            <a:schemeClr val="tx1"/>
          </a:solidFill>
          <a:latin typeface="+mn-lt"/>
          <a:ea typeface="+mn-ea"/>
          <a:cs typeface="+mn-cs"/>
        </a:defRPr>
      </a:lvl6pPr>
      <a:lvl7pPr marL="3918465" algn="l" defTabSz="1306155" rtl="0" eaLnBrk="1" latinLnBrk="0" hangingPunct="1">
        <a:defRPr sz="2600" kern="1200">
          <a:solidFill>
            <a:schemeClr val="tx1"/>
          </a:solidFill>
          <a:latin typeface="+mn-lt"/>
          <a:ea typeface="+mn-ea"/>
          <a:cs typeface="+mn-cs"/>
        </a:defRPr>
      </a:lvl7pPr>
      <a:lvl8pPr marL="4571543" algn="l" defTabSz="1306155" rtl="0" eaLnBrk="1" latinLnBrk="0" hangingPunct="1">
        <a:defRPr sz="2600" kern="1200">
          <a:solidFill>
            <a:schemeClr val="tx1"/>
          </a:solidFill>
          <a:latin typeface="+mn-lt"/>
          <a:ea typeface="+mn-ea"/>
          <a:cs typeface="+mn-cs"/>
        </a:defRPr>
      </a:lvl8pPr>
      <a:lvl9pPr marL="5224620" algn="l" defTabSz="1306155"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Songs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r>
              <a:rPr lang="en-US" dirty="0" smtClean="0">
                <a:solidFill>
                  <a:schemeClr val="bg1"/>
                </a:solidFill>
                <a:latin typeface="Tahoma" pitchFamily="34" charset="0"/>
                <a:ea typeface="Tahoma" pitchFamily="34" charset="0"/>
                <a:cs typeface="Tahoma" pitchFamily="34" charset="0"/>
              </a:rPr>
              <a:t>626- It is Well with My Soul</a:t>
            </a:r>
          </a:p>
          <a:p>
            <a:r>
              <a:rPr lang="en-US" dirty="0" smtClean="0">
                <a:solidFill>
                  <a:schemeClr val="bg1"/>
                </a:solidFill>
                <a:latin typeface="Tahoma" pitchFamily="34" charset="0"/>
                <a:ea typeface="Tahoma" pitchFamily="34" charset="0"/>
                <a:cs typeface="Tahoma" pitchFamily="34" charset="0"/>
              </a:rPr>
              <a:t>265- Faith of our Fathers</a:t>
            </a:r>
          </a:p>
          <a:p>
            <a:r>
              <a:rPr lang="en-US" dirty="0" smtClean="0">
                <a:solidFill>
                  <a:schemeClr val="bg1"/>
                </a:solidFill>
                <a:latin typeface="Tahoma" pitchFamily="34" charset="0"/>
                <a:ea typeface="Tahoma" pitchFamily="34" charset="0"/>
                <a:cs typeface="Tahoma" pitchFamily="34" charset="0"/>
              </a:rPr>
              <a:t>693- Were you There?</a:t>
            </a:r>
          </a:p>
          <a:p>
            <a:r>
              <a:rPr lang="en-US" dirty="0" smtClean="0">
                <a:solidFill>
                  <a:schemeClr val="bg1"/>
                </a:solidFill>
                <a:latin typeface="Tahoma" pitchFamily="34" charset="0"/>
                <a:ea typeface="Tahoma" pitchFamily="34" charset="0"/>
                <a:cs typeface="Tahoma" pitchFamily="34" charset="0"/>
              </a:rPr>
              <a:t>375- The Lord is My Shepherd, I’ll Not Want</a:t>
            </a:r>
          </a:p>
          <a:p>
            <a:r>
              <a:rPr lang="en-US" dirty="0" smtClean="0">
                <a:solidFill>
                  <a:schemeClr val="bg1"/>
                </a:solidFill>
                <a:latin typeface="Tahoma" pitchFamily="34" charset="0"/>
                <a:ea typeface="Tahoma" pitchFamily="34" charset="0"/>
                <a:cs typeface="Tahoma" pitchFamily="34" charset="0"/>
              </a:rPr>
              <a:t>293- Come to Jesus Today</a:t>
            </a:r>
          </a:p>
          <a:p>
            <a:r>
              <a:rPr lang="en-US" dirty="0" smtClean="0">
                <a:solidFill>
                  <a:schemeClr val="bg1"/>
                </a:solidFill>
                <a:latin typeface="Tahoma" pitchFamily="34" charset="0"/>
                <a:ea typeface="Tahoma" pitchFamily="34" charset="0"/>
                <a:cs typeface="Tahoma" pitchFamily="34" charset="0"/>
              </a:rPr>
              <a:t>559- Psalm 106 </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http://www.jesus-is-savior.com/Hells_Truth/lake_of_fire3.jpg"/>
          <p:cNvPicPr>
            <a:picLocks noChangeAspect="1" noChangeArrowheads="1"/>
          </p:cNvPicPr>
          <p:nvPr/>
        </p:nvPicPr>
        <p:blipFill>
          <a:blip r:embed="rId2" cstate="print">
            <a:lum bright="-28000"/>
          </a:blip>
          <a:srcRect/>
          <a:stretch>
            <a:fillRect/>
          </a:stretch>
        </p:blipFill>
        <p:spPr bwMode="auto">
          <a:xfrm>
            <a:off x="381000" y="325438"/>
            <a:ext cx="13944600" cy="7627737"/>
          </a:xfrm>
          <a:prstGeom prst="rect">
            <a:avLst/>
          </a:prstGeom>
          <a:noFill/>
          <a:ln w="9525">
            <a:noFill/>
            <a:miter lim="800000"/>
            <a:headEnd/>
            <a:tailEnd/>
          </a:ln>
        </p:spPr>
      </p:pic>
      <p:sp>
        <p:nvSpPr>
          <p:cNvPr id="2" name="Title 1"/>
          <p:cNvSpPr>
            <a:spLocks noGrp="1"/>
          </p:cNvSpPr>
          <p:nvPr>
            <p:ph type="title"/>
          </p:nvPr>
        </p:nvSpPr>
        <p:spPr>
          <a:xfrm>
            <a:off x="0" y="0"/>
            <a:ext cx="14630400" cy="1295400"/>
          </a:xfrm>
        </p:spPr>
        <p:txBody>
          <a:bodyPr>
            <a:normAutofit/>
          </a:bodyPr>
          <a:lstStyle/>
          <a:p>
            <a:r>
              <a:rPr lang="en-US" sz="7200" dirty="0" smtClean="0">
                <a:solidFill>
                  <a:srgbClr val="FFFF00"/>
                </a:solidFill>
                <a:latin typeface="Tahoma" pitchFamily="34" charset="0"/>
                <a:ea typeface="Tahoma" pitchFamily="34" charset="0"/>
                <a:cs typeface="Tahoma" pitchFamily="34" charset="0"/>
              </a:rPr>
              <a:t>Conclusion</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85000" lnSpcReduction="20000"/>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We are thankful for warnings but they only work if you hear and heed them. </a:t>
            </a: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We must hear and heed the voice of the Great Physician who heals us of our iniquities, saves us from wrath. Let us be holy (2 Peter 3:7ff)! </a:t>
            </a:r>
          </a:p>
          <a:p>
            <a:pPr marL="609600" indent="-609600" algn="ct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Are you thankful for the warnings from God’s word about worldliness, tolerating error, and those who teach hell isn’t real or do you despise &amp; reject it?</a:t>
            </a:r>
          </a:p>
          <a:p>
            <a:pPr marL="609600" indent="-609600" algn="ct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How tragic for those who have been deceived by false teachers to be suffering eternal torment when they could have been saved if they would have just obeyed the gospel or stood up for the truth (2 Th. 1:7-9; Jude 1:3).</a:t>
            </a:r>
            <a:endParaRPr lang="en-US" sz="12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3" descr="http://www.jesus-is-savior.com/Hells_Truth/lake_of_fire3.jpg"/>
          <p:cNvPicPr>
            <a:picLocks noChangeAspect="1" noChangeArrowheads="1"/>
          </p:cNvPicPr>
          <p:nvPr/>
        </p:nvPicPr>
        <p:blipFill>
          <a:blip r:embed="rId2" cstate="print">
            <a:lum bright="-28000"/>
          </a:blip>
          <a:srcRect/>
          <a:stretch>
            <a:fillRect/>
          </a:stretch>
        </p:blipFill>
        <p:spPr bwMode="auto">
          <a:xfrm>
            <a:off x="609600" y="390526"/>
            <a:ext cx="13533120" cy="7416164"/>
          </a:xfrm>
          <a:prstGeom prst="rect">
            <a:avLst/>
          </a:prstGeom>
          <a:noFill/>
          <a:ln w="9525">
            <a:noFill/>
            <a:miter lim="800000"/>
            <a:headEnd/>
            <a:tailEnd/>
          </a:ln>
        </p:spPr>
      </p:pic>
      <p:sp>
        <p:nvSpPr>
          <p:cNvPr id="2" name="Title 1"/>
          <p:cNvSpPr>
            <a:spLocks noGrp="1"/>
          </p:cNvSpPr>
          <p:nvPr>
            <p:ph type="ctrTitle"/>
          </p:nvPr>
        </p:nvSpPr>
        <p:spPr>
          <a:xfrm>
            <a:off x="838200" y="457200"/>
            <a:ext cx="12954000" cy="2209800"/>
          </a:xfrm>
        </p:spPr>
        <p:txBody>
          <a:bodyPr>
            <a:noAutofit/>
          </a:bodyPr>
          <a:lstStyle/>
          <a:p>
            <a:r>
              <a:rPr lang="en-US" sz="14400" i="1" dirty="0" smtClean="0">
                <a:solidFill>
                  <a:srgbClr val="FFFF00"/>
                </a:solidFill>
                <a:latin typeface="Tahoma" pitchFamily="34" charset="0"/>
                <a:ea typeface="Tahoma" pitchFamily="34" charset="0"/>
                <a:cs typeface="Tahoma" pitchFamily="34" charset="0"/>
              </a:rPr>
              <a:t>Dangers Facing</a:t>
            </a:r>
            <a:endParaRPr lang="en-US" sz="14400" i="1" dirty="0">
              <a:solidFill>
                <a:srgbClr val="FFFF00"/>
              </a:solidFill>
              <a:latin typeface="Tahoma" pitchFamily="34" charset="0"/>
              <a:ea typeface="Tahoma" pitchFamily="34" charset="0"/>
              <a:cs typeface="Tahoma" pitchFamily="34" charset="0"/>
            </a:endParaRPr>
          </a:p>
        </p:txBody>
      </p:sp>
      <p:sp>
        <p:nvSpPr>
          <p:cNvPr id="3" name="Subtitle 2"/>
          <p:cNvSpPr>
            <a:spLocks noGrp="1"/>
          </p:cNvSpPr>
          <p:nvPr>
            <p:ph type="subTitle" idx="1"/>
          </p:nvPr>
        </p:nvSpPr>
        <p:spPr>
          <a:xfrm>
            <a:off x="685800" y="5029200"/>
            <a:ext cx="13411200" cy="2590800"/>
          </a:xfrm>
        </p:spPr>
        <p:txBody>
          <a:bodyPr>
            <a:normAutofit fontScale="25000" lnSpcReduction="20000"/>
          </a:bodyPr>
          <a:lstStyle/>
          <a:p>
            <a:endParaRPr lang="en-US" dirty="0" smtClean="0">
              <a:solidFill>
                <a:srgbClr val="FFFF00"/>
              </a:solidFill>
              <a:latin typeface="Tahoma" pitchFamily="34" charset="0"/>
              <a:ea typeface="Tahoma" pitchFamily="34" charset="0"/>
              <a:cs typeface="Tahoma" pitchFamily="34" charset="0"/>
            </a:endParaRPr>
          </a:p>
          <a:p>
            <a:r>
              <a:rPr lang="en-US" sz="57600" i="1" dirty="0" smtClean="0">
                <a:solidFill>
                  <a:srgbClr val="FFFF00"/>
                </a:solidFill>
                <a:latin typeface="Tahoma" pitchFamily="34" charset="0"/>
                <a:ea typeface="Tahoma" pitchFamily="34" charset="0"/>
                <a:cs typeface="Tahoma" pitchFamily="34" charset="0"/>
              </a:rPr>
              <a:t>the Church</a:t>
            </a:r>
            <a:endParaRPr lang="en-US" sz="57600" i="1" dirty="0">
              <a:solidFill>
                <a:srgbClr val="FFFF00"/>
              </a:solidFill>
              <a:latin typeface="Tahoma" pitchFamily="34" charset="0"/>
              <a:ea typeface="Tahoma" pitchFamily="34" charset="0"/>
              <a:cs typeface="Tahoma" pitchFamily="34" charset="0"/>
            </a:endParaRPr>
          </a:p>
        </p:txBody>
      </p:sp>
      <p:pic>
        <p:nvPicPr>
          <p:cNvPr id="7" name="Picture 17" descr="http://wpmu.org/wp-content/uploads/2013/04/bigstock_Other_Danger_Sign_4584873-800x708.jpg"/>
          <p:cNvPicPr>
            <a:picLocks noChangeAspect="1" noChangeArrowheads="1"/>
          </p:cNvPicPr>
          <p:nvPr/>
        </p:nvPicPr>
        <p:blipFill>
          <a:blip r:embed="rId3" cstate="print"/>
          <a:srcRect/>
          <a:stretch>
            <a:fillRect/>
          </a:stretch>
        </p:blipFill>
        <p:spPr bwMode="auto">
          <a:xfrm>
            <a:off x="6172200" y="2895600"/>
            <a:ext cx="2590800" cy="2293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http://www.jesus-is-savior.com/Hells_Truth/lake_of_fire3.jpg"/>
          <p:cNvPicPr>
            <a:picLocks noChangeAspect="1" noChangeArrowheads="1"/>
          </p:cNvPicPr>
          <p:nvPr/>
        </p:nvPicPr>
        <p:blipFill>
          <a:blip r:embed="rId2" cstate="print">
            <a:lum bright="-28000"/>
          </a:blip>
          <a:srcRect/>
          <a:stretch>
            <a:fillRect/>
          </a:stretch>
        </p:blipFill>
        <p:spPr bwMode="auto">
          <a:xfrm>
            <a:off x="304800" y="0"/>
            <a:ext cx="14020800" cy="8137100"/>
          </a:xfrm>
          <a:prstGeom prst="rect">
            <a:avLst/>
          </a:prstGeom>
          <a:noFill/>
          <a:ln w="9525">
            <a:noFill/>
            <a:miter lim="800000"/>
            <a:headEnd/>
            <a:tailEnd/>
          </a:ln>
        </p:spPr>
      </p:pic>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Warnings in Life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85000" lnSpcReduction="10000"/>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In our everyday life, we face dangers, &amp; we often are given warning signs but sometimes they aren’t written.  </a:t>
            </a:r>
          </a:p>
          <a:p>
            <a:pPr marL="609600" indent="-609600" algn="ctr"/>
            <a:endParaRPr lang="en-US" sz="19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With fires, stormy weather, or our health we are given warnings that help us to be safe and following these instructions can be a matter of life and death. </a:t>
            </a:r>
          </a:p>
          <a:p>
            <a:pPr marL="609600" indent="-609600" algn="ctr"/>
            <a:endParaRPr lang="en-US" sz="19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With our health, we might have a fever, a sharp pain, a lump, or difficulty breathing that sends us to seek medical help. </a:t>
            </a:r>
          </a:p>
          <a:p>
            <a:pPr marL="609600" indent="-609600" algn="ctr"/>
            <a:endParaRPr lang="en-US" sz="16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Our doctor might send us for emergency treatment, or treat with medicine and lifestyle changes. Following his guidance might be a matter of life and death.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http://www.jesus-is-savior.com/Hells_Truth/lake_of_fire3.jpg"/>
          <p:cNvPicPr>
            <a:picLocks noChangeAspect="1" noChangeArrowheads="1"/>
          </p:cNvPicPr>
          <p:nvPr/>
        </p:nvPicPr>
        <p:blipFill>
          <a:blip r:embed="rId2" cstate="print">
            <a:lum bright="-28000"/>
          </a:blip>
          <a:srcRect/>
          <a:stretch>
            <a:fillRect/>
          </a:stretch>
        </p:blipFill>
        <p:spPr bwMode="auto">
          <a:xfrm>
            <a:off x="381000" y="325438"/>
            <a:ext cx="13944600" cy="7627737"/>
          </a:xfrm>
          <a:prstGeom prst="rect">
            <a:avLst/>
          </a:prstGeom>
          <a:noFill/>
          <a:ln w="9525">
            <a:noFill/>
            <a:miter lim="800000"/>
            <a:headEnd/>
            <a:tailEnd/>
          </a:ln>
        </p:spPr>
      </p:pic>
      <p:sp>
        <p:nvSpPr>
          <p:cNvPr id="2" name="Title 1"/>
          <p:cNvSpPr>
            <a:spLocks noGrp="1"/>
          </p:cNvSpPr>
          <p:nvPr>
            <p:ph type="title"/>
          </p:nvPr>
        </p:nvSpPr>
        <p:spPr>
          <a:xfrm>
            <a:off x="0" y="0"/>
            <a:ext cx="14630400" cy="1295400"/>
          </a:xfrm>
        </p:spPr>
        <p:txBody>
          <a:bodyPr/>
          <a:lstStyle/>
          <a:p>
            <a:r>
              <a:rPr lang="en-US" dirty="0" smtClean="0">
                <a:solidFill>
                  <a:srgbClr val="FFFF00"/>
                </a:solidFill>
                <a:latin typeface="Tahoma" pitchFamily="34" charset="0"/>
                <a:ea typeface="Tahoma" pitchFamily="34" charset="0"/>
                <a:cs typeface="Tahoma" pitchFamily="34" charset="0"/>
              </a:rPr>
              <a:t>Warnings from God’s Word</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lnSpcReduction="10000"/>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But we also face spiritual dangers. </a:t>
            </a:r>
          </a:p>
          <a:p>
            <a:pPr marL="609600" indent="-609600" algn="ctr">
              <a:buNone/>
            </a:pPr>
            <a:endParaRPr lang="en-US" sz="1400" dirty="0">
              <a:solidFill>
                <a:schemeClr val="bg1"/>
              </a:solidFill>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Warnings are given from God’s Word so that we might not drift or fall away from the faith (Heb. 2:1; 1 Ti. 4:1, 6). </a:t>
            </a:r>
          </a:p>
          <a:p>
            <a:pPr marL="609600" indent="-609600" algn="ctr"/>
            <a:endParaRPr lang="en-US" sz="14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We must be alerted to these dangers by His word so that we might be safe from sin and go to heaven! (Philippians 3:1; Acts 20:28-32)</a:t>
            </a:r>
          </a:p>
          <a:p>
            <a:pPr marL="609600" indent="-609600" algn="ctr">
              <a:buNone/>
            </a:pPr>
            <a:endParaRPr lang="en-US" sz="15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latin typeface="Tahoma" pitchFamily="34" charset="0"/>
                <a:ea typeface="Tahoma" pitchFamily="34" charset="0"/>
                <a:cs typeface="Tahoma" pitchFamily="34" charset="0"/>
              </a:rPr>
              <a:t>Just as warnings need to be repeated to keep us safe from harm from parents to children, they also need to be repeated from preachers to brethren (2 Tim. 4:2-5).</a:t>
            </a:r>
          </a:p>
          <a:p>
            <a:pPr marL="609600" indent="-609600" algn="ctr">
              <a:buNone/>
            </a:pPr>
            <a:endParaRPr lang="en-US" sz="48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http://www.jesus-is-savior.com/Hells_Truth/lake_of_fire3.jpg"/>
          <p:cNvPicPr>
            <a:picLocks noChangeAspect="1" noChangeArrowheads="1"/>
          </p:cNvPicPr>
          <p:nvPr/>
        </p:nvPicPr>
        <p:blipFill>
          <a:blip r:embed="rId2" cstate="print">
            <a:lum bright="-28000"/>
          </a:blip>
          <a:srcRect/>
          <a:stretch>
            <a:fillRect/>
          </a:stretch>
        </p:blipFill>
        <p:spPr bwMode="auto">
          <a:xfrm>
            <a:off x="381000" y="325438"/>
            <a:ext cx="13944600" cy="7627737"/>
          </a:xfrm>
          <a:prstGeom prst="rect">
            <a:avLst/>
          </a:prstGeom>
          <a:noFill/>
          <a:ln w="9525">
            <a:noFill/>
            <a:miter lim="800000"/>
            <a:headEnd/>
            <a:tailEnd/>
          </a:ln>
        </p:spPr>
      </p:pic>
      <p:sp>
        <p:nvSpPr>
          <p:cNvPr id="2" name="Title 1"/>
          <p:cNvSpPr>
            <a:spLocks noGrp="1"/>
          </p:cNvSpPr>
          <p:nvPr>
            <p:ph type="title"/>
          </p:nvPr>
        </p:nvSpPr>
        <p:spPr>
          <a:xfrm>
            <a:off x="0" y="0"/>
            <a:ext cx="14630400" cy="1295400"/>
          </a:xfrm>
        </p:spPr>
        <p:txBody>
          <a:bodyPr>
            <a:normAutofit/>
          </a:bodyPr>
          <a:lstStyle/>
          <a:p>
            <a:r>
              <a:rPr lang="en-US" sz="7200" dirty="0" smtClean="0">
                <a:solidFill>
                  <a:srgbClr val="FFFF00"/>
                </a:solidFill>
                <a:effectLst/>
                <a:latin typeface="Tahoma" pitchFamily="34" charset="0"/>
                <a:ea typeface="Tahoma" pitchFamily="34" charset="0"/>
                <a:cs typeface="Tahoma" pitchFamily="34" charset="0"/>
              </a:rPr>
              <a:t>#1 Warning (Worldliness)</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85000" lnSpcReduction="20000"/>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If we love the world and are like them, God’s love doesn’t abide in us and we make ourselves an enemy of God.          (1 John 2:15-17; James 4:4). </a:t>
            </a:r>
            <a:endParaRPr lang="en-US" sz="4800" i="1" dirty="0" smtClean="0">
              <a:solidFill>
                <a:schemeClr val="bg1"/>
              </a:solidFill>
              <a:effectLst/>
              <a:latin typeface="Tahoma" pitchFamily="34" charset="0"/>
              <a:ea typeface="Tahoma" pitchFamily="34" charset="0"/>
              <a:cs typeface="Tahoma" pitchFamily="34" charset="0"/>
            </a:endParaRPr>
          </a:p>
          <a:p>
            <a:pPr marL="609600" indent="-609600" algn="ct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The apostles taught that those who practice sin will not go to heaven (1 Cor. 6:9-10; 1 Peter 4:1-5). </a:t>
            </a:r>
          </a:p>
          <a:p>
            <a:pPr marL="609600" indent="-609600" algn="ct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Gospel preachers must warn about dancing, smoking drinking alcohol, gambling, immodesty, mixed swimming, fornication, watching filthy movies/TV programs. </a:t>
            </a:r>
          </a:p>
          <a:p>
            <a:pPr marL="609600" indent="-609600" algn="ct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If we don’t admonish brethren and if they aren’t studying their Bible, they may be tempted to give in and be worldly (Romans 12:2; 1 Cor. 15:33)!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http://www.jesus-is-savior.com/Hells_Truth/lake_of_fire3.jpg"/>
          <p:cNvPicPr>
            <a:picLocks noChangeAspect="1" noChangeArrowheads="1"/>
          </p:cNvPicPr>
          <p:nvPr/>
        </p:nvPicPr>
        <p:blipFill>
          <a:blip r:embed="rId2" cstate="print">
            <a:lum bright="-28000"/>
          </a:blip>
          <a:srcRect/>
          <a:stretch>
            <a:fillRect/>
          </a:stretch>
        </p:blipFill>
        <p:spPr bwMode="auto">
          <a:xfrm>
            <a:off x="381000" y="325438"/>
            <a:ext cx="13944600" cy="7627737"/>
          </a:xfrm>
          <a:prstGeom prst="rect">
            <a:avLst/>
          </a:prstGeom>
          <a:noFill/>
          <a:ln w="9525">
            <a:noFill/>
            <a:miter lim="800000"/>
            <a:headEnd/>
            <a:tailEnd/>
          </a:ln>
        </p:spPr>
      </p:pic>
      <p:sp>
        <p:nvSpPr>
          <p:cNvPr id="2" name="Title 1"/>
          <p:cNvSpPr>
            <a:spLocks noGrp="1"/>
          </p:cNvSpPr>
          <p:nvPr>
            <p:ph type="title"/>
          </p:nvPr>
        </p:nvSpPr>
        <p:spPr>
          <a:xfrm>
            <a:off x="0" y="0"/>
            <a:ext cx="14630400" cy="1295400"/>
          </a:xfrm>
        </p:spPr>
        <p:txBody>
          <a:bodyPr>
            <a:normAutofit/>
          </a:bodyPr>
          <a:lstStyle/>
          <a:p>
            <a:r>
              <a:rPr lang="en-US" sz="7200" dirty="0" smtClean="0">
                <a:solidFill>
                  <a:srgbClr val="FFFF00"/>
                </a:solidFill>
                <a:effectLst/>
                <a:latin typeface="Tahoma" pitchFamily="34" charset="0"/>
                <a:ea typeface="Tahoma" pitchFamily="34" charset="0"/>
                <a:cs typeface="Tahoma" pitchFamily="34" charset="0"/>
              </a:rPr>
              <a:t>#2 Warning (Tolerating Error)</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85000" lnSpcReduction="20000"/>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We cannot have fellowship with those in error, and if we do, we participate in their sins (2 John 1:9-11). </a:t>
            </a:r>
            <a:endParaRPr lang="en-US" sz="4800" i="1" dirty="0" smtClean="0">
              <a:solidFill>
                <a:schemeClr val="bg1"/>
              </a:solidFill>
              <a:effectLst/>
              <a:latin typeface="Tahoma" pitchFamily="34" charset="0"/>
              <a:ea typeface="Tahoma" pitchFamily="34" charset="0"/>
              <a:cs typeface="Tahoma" pitchFamily="34" charset="0"/>
            </a:endParaRPr>
          </a:p>
          <a:p>
            <a:pPr marL="609600" indent="-609600" algn="ct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Jesus and the apostles warned that false teachers will appear to be innocent and Satan uses them to deceive people.  (Matt. 7:15-16; 2 Cor. 11:13-14). </a:t>
            </a:r>
          </a:p>
          <a:p>
            <a:pPr marL="609600" indent="-609600" algn="ct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What does the Bible say </a:t>
            </a:r>
            <a:r>
              <a:rPr lang="en-US" sz="4800" dirty="0" smtClean="0">
                <a:solidFill>
                  <a:schemeClr val="bg1"/>
                </a:solidFill>
                <a:latin typeface="Tahoma" pitchFamily="34" charset="0"/>
                <a:ea typeface="Tahoma" pitchFamily="34" charset="0"/>
                <a:cs typeface="Tahoma" pitchFamily="34" charset="0"/>
              </a:rPr>
              <a:t>about the number of people who will follow the false teacher</a:t>
            </a:r>
            <a:r>
              <a:rPr lang="en-US" sz="4800" dirty="0" smtClean="0">
                <a:solidFill>
                  <a:schemeClr val="bg1"/>
                </a:solidFill>
                <a:effectLst/>
                <a:latin typeface="Tahoma" pitchFamily="34" charset="0"/>
                <a:ea typeface="Tahoma" pitchFamily="34" charset="0"/>
                <a:cs typeface="Tahoma" pitchFamily="34" charset="0"/>
              </a:rPr>
              <a:t>?  MANY (2 Peter 2:1-3) </a:t>
            </a:r>
          </a:p>
          <a:p>
            <a:pPr marL="609600" indent="-609600" algn="ct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The preacher is tempted not to say anything about error that is taught because his support might depend on brethren who are helping the false teacher and I might get fired if I say something or lose my support.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http://www.jesus-is-savior.com/Hells_Truth/lake_of_fire3.jpg"/>
          <p:cNvPicPr>
            <a:picLocks noChangeAspect="1" noChangeArrowheads="1"/>
          </p:cNvPicPr>
          <p:nvPr/>
        </p:nvPicPr>
        <p:blipFill>
          <a:blip r:embed="rId2" cstate="print">
            <a:lum bright="-28000"/>
          </a:blip>
          <a:srcRect/>
          <a:stretch>
            <a:fillRect/>
          </a:stretch>
        </p:blipFill>
        <p:spPr bwMode="auto">
          <a:xfrm>
            <a:off x="381000" y="325438"/>
            <a:ext cx="13944600" cy="7627737"/>
          </a:xfrm>
          <a:prstGeom prst="rect">
            <a:avLst/>
          </a:prstGeom>
          <a:noFill/>
          <a:ln w="9525">
            <a:noFill/>
            <a:miter lim="800000"/>
            <a:headEnd/>
            <a:tailEnd/>
          </a:ln>
        </p:spPr>
      </p:pic>
      <p:sp>
        <p:nvSpPr>
          <p:cNvPr id="2" name="Title 1"/>
          <p:cNvSpPr>
            <a:spLocks noGrp="1"/>
          </p:cNvSpPr>
          <p:nvPr>
            <p:ph type="title"/>
          </p:nvPr>
        </p:nvSpPr>
        <p:spPr>
          <a:xfrm>
            <a:off x="0" y="0"/>
            <a:ext cx="14630400" cy="1295400"/>
          </a:xfrm>
        </p:spPr>
        <p:txBody>
          <a:bodyPr>
            <a:normAutofit/>
          </a:bodyPr>
          <a:lstStyle/>
          <a:p>
            <a:r>
              <a:rPr lang="en-US" sz="7200" dirty="0" smtClean="0">
                <a:solidFill>
                  <a:srgbClr val="FFFF00"/>
                </a:solidFill>
                <a:effectLst/>
                <a:latin typeface="Tahoma" pitchFamily="34" charset="0"/>
                <a:ea typeface="Tahoma" pitchFamily="34" charset="0"/>
                <a:cs typeface="Tahoma" pitchFamily="34" charset="0"/>
              </a:rPr>
              <a:t>#2 Warning (Tolerating Error)</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85000" lnSpcReduction="20000"/>
          </a:bodyPr>
          <a:lstStyle/>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Paul said to them, “note those who cause divisions and offenses contrary to the doctrine which you have learned &amp; avoid them” (Romans 16:17). </a:t>
            </a: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But when they are not warned against by “their smooth and flattering speech they deceive the hearts of the unsuspecting” (Romans 16:18). </a:t>
            </a: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We are told “do not participate in the unfruitful works of darkness, but instead expose them” (Eph. 5:11).</a:t>
            </a:r>
          </a:p>
          <a:p>
            <a:pPr marL="609600" indent="-609600" algn="ctr"/>
            <a:endParaRPr lang="en-US" sz="12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sz="4800" dirty="0" smtClean="0">
                <a:solidFill>
                  <a:schemeClr val="bg1"/>
                </a:solidFill>
                <a:effectLst/>
                <a:latin typeface="Tahoma" pitchFamily="34" charset="0"/>
                <a:ea typeface="Tahoma" pitchFamily="34" charset="0"/>
                <a:cs typeface="Tahoma" pitchFamily="34" charset="0"/>
              </a:rPr>
              <a:t>Souls are going to be lost by this toleration of error on Romans 14 and if we have fellowship with a false teacher we participate in their evil deeds.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descr="http://www.jesus-is-savior.com/Hells_Truth/lake_of_fire3.jpg"/>
          <p:cNvPicPr>
            <a:picLocks noChangeAspect="1" noChangeArrowheads="1"/>
          </p:cNvPicPr>
          <p:nvPr/>
        </p:nvPicPr>
        <p:blipFill>
          <a:blip r:embed="rId2" cstate="print">
            <a:lum bright="-28000"/>
          </a:blip>
          <a:srcRect/>
          <a:stretch>
            <a:fillRect/>
          </a:stretch>
        </p:blipFill>
        <p:spPr bwMode="auto">
          <a:xfrm>
            <a:off x="381000" y="325438"/>
            <a:ext cx="13944600" cy="7627737"/>
          </a:xfrm>
          <a:prstGeom prst="rect">
            <a:avLst/>
          </a:prstGeom>
          <a:noFill/>
          <a:ln w="9525">
            <a:noFill/>
            <a:miter lim="800000"/>
            <a:headEnd/>
            <a:tailEnd/>
          </a:ln>
        </p:spPr>
      </p:pic>
      <p:sp>
        <p:nvSpPr>
          <p:cNvPr id="2" name="Title 1"/>
          <p:cNvSpPr>
            <a:spLocks noGrp="1"/>
          </p:cNvSpPr>
          <p:nvPr>
            <p:ph type="title"/>
          </p:nvPr>
        </p:nvSpPr>
        <p:spPr>
          <a:xfrm>
            <a:off x="0" y="0"/>
            <a:ext cx="14630400" cy="1295400"/>
          </a:xfrm>
        </p:spPr>
        <p:txBody>
          <a:bodyPr>
            <a:normAutofit/>
          </a:bodyPr>
          <a:lstStyle/>
          <a:p>
            <a:r>
              <a:rPr lang="en-US" sz="7200" dirty="0" smtClean="0">
                <a:solidFill>
                  <a:srgbClr val="FFFF00"/>
                </a:solidFill>
                <a:effectLst/>
                <a:latin typeface="Tahoma" pitchFamily="34" charset="0"/>
                <a:ea typeface="Tahoma" pitchFamily="34" charset="0"/>
                <a:cs typeface="Tahoma" pitchFamily="34" charset="0"/>
              </a:rPr>
              <a:t>#3 Warning (Error- Hell isn’t Real)</a:t>
            </a:r>
            <a:endParaRPr lang="en-US" sz="7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85000" lnSpcReduction="20000"/>
          </a:bodyPr>
          <a:lstStyle/>
          <a:p>
            <a:pPr marL="609600" indent="-609600" algn="ctr">
              <a:buNone/>
              <a:defRPr/>
            </a:pPr>
            <a:r>
              <a:rPr lang="en-US" sz="4800" dirty="0">
                <a:solidFill>
                  <a:schemeClr val="bg1"/>
                </a:solidFill>
                <a:latin typeface="Tahoma" pitchFamily="34" charset="0"/>
                <a:ea typeface="Tahoma" pitchFamily="34" charset="0"/>
                <a:cs typeface="Tahoma" pitchFamily="34" charset="0"/>
              </a:rPr>
              <a:t>Homer Hailey used to teach the truth but later he wrote, “Jude says, “These (Sodom and Gomorrah) are set forth as an example, suffering the punishment of eternal fire” (v. 7) …If they serve as an example, what do they teach except that those who suffer the punishment of eternal fire are to exist no more?” (</a:t>
            </a:r>
            <a:r>
              <a:rPr lang="en-US" sz="4800" i="1" dirty="0">
                <a:solidFill>
                  <a:schemeClr val="bg1"/>
                </a:solidFill>
                <a:latin typeface="Tahoma" pitchFamily="34" charset="0"/>
                <a:ea typeface="Tahoma" pitchFamily="34" charset="0"/>
                <a:cs typeface="Tahoma" pitchFamily="34" charset="0"/>
              </a:rPr>
              <a:t>God’s Judgments and Punishments: Individuals and Nations</a:t>
            </a:r>
            <a:r>
              <a:rPr lang="en-US" sz="4800" dirty="0">
                <a:solidFill>
                  <a:schemeClr val="bg1"/>
                </a:solidFill>
                <a:latin typeface="Tahoma" pitchFamily="34" charset="0"/>
                <a:ea typeface="Tahoma" pitchFamily="34" charset="0"/>
                <a:cs typeface="Tahoma" pitchFamily="34" charset="0"/>
              </a:rPr>
              <a:t>, </a:t>
            </a:r>
            <a:r>
              <a:rPr lang="en-US" sz="4800" dirty="0" smtClean="0">
                <a:solidFill>
                  <a:schemeClr val="bg1"/>
                </a:solidFill>
                <a:latin typeface="Tahoma" pitchFamily="34" charset="0"/>
                <a:ea typeface="Tahoma" pitchFamily="34" charset="0"/>
                <a:cs typeface="Tahoma" pitchFamily="34" charset="0"/>
              </a:rPr>
              <a:t>pp. 141-142</a:t>
            </a:r>
            <a:r>
              <a:rPr lang="en-US" sz="4800" dirty="0">
                <a:solidFill>
                  <a:schemeClr val="bg1"/>
                </a:solidFill>
                <a:latin typeface="Tahoma" pitchFamily="34" charset="0"/>
                <a:ea typeface="Tahoma" pitchFamily="34" charset="0"/>
                <a:cs typeface="Tahoma" pitchFamily="34" charset="0"/>
              </a:rPr>
              <a:t>) </a:t>
            </a:r>
            <a:endParaRPr lang="en-US" sz="1200" dirty="0">
              <a:solidFill>
                <a:schemeClr val="bg1"/>
              </a:solidFill>
              <a:latin typeface="Tahoma" pitchFamily="34" charset="0"/>
              <a:ea typeface="Tahoma" pitchFamily="34" charset="0"/>
              <a:cs typeface="Tahoma" pitchFamily="34" charset="0"/>
            </a:endParaRPr>
          </a:p>
          <a:p>
            <a:pPr marL="609600" indent="-609600" algn="ctr">
              <a:defRPr/>
            </a:pPr>
            <a:endParaRPr lang="en-US" sz="1200" dirty="0">
              <a:solidFill>
                <a:schemeClr val="bg1"/>
              </a:solidFill>
              <a:latin typeface="Tahoma" pitchFamily="34" charset="0"/>
              <a:ea typeface="Tahoma" pitchFamily="34" charset="0"/>
              <a:cs typeface="Tahoma" pitchFamily="34" charset="0"/>
            </a:endParaRPr>
          </a:p>
          <a:p>
            <a:pPr marL="609600" indent="-609600" algn="ctr">
              <a:buNone/>
              <a:defRPr/>
            </a:pPr>
            <a:r>
              <a:rPr lang="en-US" sz="4800" dirty="0">
                <a:solidFill>
                  <a:schemeClr val="bg1"/>
                </a:solidFill>
                <a:latin typeface="Tahoma" pitchFamily="34" charset="0"/>
                <a:ea typeface="Tahoma" pitchFamily="34" charset="0"/>
                <a:cs typeface="Tahoma" pitchFamily="34" charset="0"/>
              </a:rPr>
              <a:t>Jesus taught that hell is </a:t>
            </a:r>
            <a:r>
              <a:rPr lang="en-US" sz="4800" dirty="0" smtClean="0">
                <a:solidFill>
                  <a:schemeClr val="bg1"/>
                </a:solidFill>
                <a:latin typeface="Tahoma" pitchFamily="34" charset="0"/>
                <a:ea typeface="Tahoma" pitchFamily="34" charset="0"/>
                <a:cs typeface="Tahoma" pitchFamily="34" charset="0"/>
              </a:rPr>
              <a:t>a </a:t>
            </a:r>
            <a:r>
              <a:rPr lang="en-US" sz="4800" dirty="0">
                <a:solidFill>
                  <a:schemeClr val="bg1"/>
                </a:solidFill>
                <a:latin typeface="Tahoma" pitchFamily="34" charset="0"/>
                <a:ea typeface="Tahoma" pitchFamily="34" charset="0"/>
                <a:cs typeface="Tahoma" pitchFamily="34" charset="0"/>
              </a:rPr>
              <a:t>place of condemnation (</a:t>
            </a:r>
            <a:r>
              <a:rPr lang="en-US" sz="4800" dirty="0" smtClean="0">
                <a:solidFill>
                  <a:schemeClr val="bg1"/>
                </a:solidFill>
                <a:latin typeface="Tahoma" pitchFamily="34" charset="0"/>
                <a:ea typeface="Tahoma" pitchFamily="34" charset="0"/>
                <a:cs typeface="Tahoma" pitchFamily="34" charset="0"/>
              </a:rPr>
              <a:t>Mt</a:t>
            </a:r>
            <a:r>
              <a:rPr lang="en-US" sz="4800" dirty="0">
                <a:solidFill>
                  <a:schemeClr val="bg1"/>
                </a:solidFill>
                <a:latin typeface="Tahoma" pitchFamily="34" charset="0"/>
                <a:ea typeface="Tahoma" pitchFamily="34" charset="0"/>
                <a:cs typeface="Tahoma" pitchFamily="34" charset="0"/>
              </a:rPr>
              <a:t>. 23:33); eternal punishment (</a:t>
            </a:r>
            <a:r>
              <a:rPr lang="en-US" sz="4800" dirty="0" smtClean="0">
                <a:solidFill>
                  <a:schemeClr val="bg1"/>
                </a:solidFill>
                <a:latin typeface="Tahoma" pitchFamily="34" charset="0"/>
                <a:ea typeface="Tahoma" pitchFamily="34" charset="0"/>
                <a:cs typeface="Tahoma" pitchFamily="34" charset="0"/>
              </a:rPr>
              <a:t>Mt</a:t>
            </a:r>
            <a:r>
              <a:rPr lang="en-US" sz="4800" dirty="0">
                <a:solidFill>
                  <a:schemeClr val="bg1"/>
                </a:solidFill>
                <a:latin typeface="Tahoma" pitchFamily="34" charset="0"/>
                <a:ea typeface="Tahoma" pitchFamily="34" charset="0"/>
                <a:cs typeface="Tahoma" pitchFamily="34" charset="0"/>
              </a:rPr>
              <a:t>. 25:46); and the unquenchable </a:t>
            </a:r>
            <a:r>
              <a:rPr lang="en-US" sz="4800" dirty="0" smtClean="0">
                <a:solidFill>
                  <a:schemeClr val="bg1"/>
                </a:solidFill>
                <a:latin typeface="Tahoma" pitchFamily="34" charset="0"/>
                <a:ea typeface="Tahoma" pitchFamily="34" charset="0"/>
                <a:cs typeface="Tahoma" pitchFamily="34" charset="0"/>
              </a:rPr>
              <a:t>fire </a:t>
            </a:r>
            <a:r>
              <a:rPr lang="en-US" sz="4800" dirty="0">
                <a:solidFill>
                  <a:schemeClr val="bg1"/>
                </a:solidFill>
                <a:latin typeface="Tahoma" pitchFamily="34" charset="0"/>
                <a:ea typeface="Tahoma" pitchFamily="34" charset="0"/>
                <a:cs typeface="Tahoma" pitchFamily="34" charset="0"/>
              </a:rPr>
              <a:t>(Mark 9:43-48). </a:t>
            </a:r>
          </a:p>
          <a:p>
            <a:pPr marL="609600" indent="-609600" algn="ctr">
              <a:defRPr/>
            </a:pPr>
            <a:endParaRPr lang="en-US" sz="1200" dirty="0">
              <a:solidFill>
                <a:schemeClr val="bg1"/>
              </a:solidFill>
              <a:latin typeface="Tahoma" pitchFamily="34" charset="0"/>
              <a:ea typeface="Tahoma" pitchFamily="34" charset="0"/>
              <a:cs typeface="Tahoma" pitchFamily="34" charset="0"/>
            </a:endParaRPr>
          </a:p>
          <a:p>
            <a:pPr marL="609600" indent="-609600" algn="ctr">
              <a:buNone/>
              <a:defRPr/>
            </a:pPr>
            <a:r>
              <a:rPr lang="en-US" sz="4800" dirty="0">
                <a:solidFill>
                  <a:schemeClr val="bg1"/>
                </a:solidFill>
                <a:latin typeface="Tahoma" pitchFamily="34" charset="0"/>
                <a:ea typeface="Tahoma" pitchFamily="34" charset="0"/>
                <a:cs typeface="Tahoma" pitchFamily="34" charset="0"/>
              </a:rPr>
              <a:t>Preaching on hell caused Felix to tremble and it should us as well (Acts 24:25; 2 Cor. 5:10-11). </a:t>
            </a:r>
            <a:endParaRPr lang="en-US" sz="12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Songs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r>
              <a:rPr lang="en-US" dirty="0" smtClean="0">
                <a:solidFill>
                  <a:schemeClr val="bg1"/>
                </a:solidFill>
                <a:latin typeface="Tahoma" pitchFamily="34" charset="0"/>
                <a:ea typeface="Tahoma" pitchFamily="34" charset="0"/>
                <a:cs typeface="Tahoma" pitchFamily="34" charset="0"/>
              </a:rPr>
              <a:t>626- It is Well with My Soul</a:t>
            </a:r>
          </a:p>
          <a:p>
            <a:r>
              <a:rPr lang="en-US" dirty="0" smtClean="0">
                <a:solidFill>
                  <a:schemeClr val="bg1"/>
                </a:solidFill>
                <a:latin typeface="Tahoma" pitchFamily="34" charset="0"/>
                <a:ea typeface="Tahoma" pitchFamily="34" charset="0"/>
                <a:cs typeface="Tahoma" pitchFamily="34" charset="0"/>
              </a:rPr>
              <a:t>265- Faith of our Fathers</a:t>
            </a:r>
          </a:p>
          <a:p>
            <a:r>
              <a:rPr lang="en-US" dirty="0" smtClean="0">
                <a:solidFill>
                  <a:schemeClr val="bg1"/>
                </a:solidFill>
                <a:latin typeface="Tahoma" pitchFamily="34" charset="0"/>
                <a:ea typeface="Tahoma" pitchFamily="34" charset="0"/>
                <a:cs typeface="Tahoma" pitchFamily="34" charset="0"/>
              </a:rPr>
              <a:t>693- Were you There?</a:t>
            </a:r>
          </a:p>
          <a:p>
            <a:r>
              <a:rPr lang="en-US" dirty="0" smtClean="0">
                <a:solidFill>
                  <a:schemeClr val="bg1"/>
                </a:solidFill>
                <a:latin typeface="Tahoma" pitchFamily="34" charset="0"/>
                <a:ea typeface="Tahoma" pitchFamily="34" charset="0"/>
                <a:cs typeface="Tahoma" pitchFamily="34" charset="0"/>
              </a:rPr>
              <a:t>375- The Lord is My Shepherd, I’ll Not Want</a:t>
            </a:r>
          </a:p>
          <a:p>
            <a:r>
              <a:rPr lang="en-US" dirty="0" smtClean="0">
                <a:solidFill>
                  <a:schemeClr val="bg1"/>
                </a:solidFill>
                <a:latin typeface="Tahoma" pitchFamily="34" charset="0"/>
                <a:ea typeface="Tahoma" pitchFamily="34" charset="0"/>
                <a:cs typeface="Tahoma" pitchFamily="34" charset="0"/>
              </a:rPr>
              <a:t>293- Come to Jesus Today</a:t>
            </a:r>
          </a:p>
          <a:p>
            <a:r>
              <a:rPr lang="en-US" dirty="0" smtClean="0">
                <a:solidFill>
                  <a:schemeClr val="bg1"/>
                </a:solidFill>
                <a:latin typeface="Tahoma" pitchFamily="34" charset="0"/>
                <a:ea typeface="Tahoma" pitchFamily="34" charset="0"/>
                <a:cs typeface="Tahoma" pitchFamily="34" charset="0"/>
              </a:rPr>
              <a:t>559- Psalm 106 </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502</TotalTime>
  <Words>931</Words>
  <Application>Microsoft Office PowerPoint</Application>
  <PresentationFormat>Custom</PresentationFormat>
  <Paragraphs>71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Songs for Worship at Woodmont</vt:lpstr>
      <vt:lpstr>Dangers Facing</vt:lpstr>
      <vt:lpstr>Warnings in Life</vt:lpstr>
      <vt:lpstr>Warnings from God’s Word</vt:lpstr>
      <vt:lpstr>#1 Warning (Worldliness)</vt:lpstr>
      <vt:lpstr>#2 Warning (Tolerating Error)</vt:lpstr>
      <vt:lpstr>#2 Warning (Tolerating Error)</vt:lpstr>
      <vt:lpstr>#3 Warning (Error- Hell isn’t Real)</vt:lpstr>
      <vt:lpstr>Songs for Worship at Woodmont</vt:lpstr>
      <vt:lpstr>Conclusion</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Dangers Facing</dc:title>
  <dc:creator>Steven Lawrence Locklair</dc:creator>
  <cp:lastModifiedBy>Steven Lawrence Locklair</cp:lastModifiedBy>
  <cp:revision>4</cp:revision>
  <dcterms:created xsi:type="dcterms:W3CDTF">2013-10-20T12:13:21Z</dcterms:created>
  <dcterms:modified xsi:type="dcterms:W3CDTF">2013-10-20T20:35:52Z</dcterms:modified>
</cp:coreProperties>
</file>