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68" r:id="rId2"/>
    <p:sldId id="256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9" r:id="rId13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474" y="-180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C7BBBA-AC30-4C47-8111-D2D8F65BD3A1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DFB9AE-80AD-4EC7-ABA1-73BBD3FED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2A2E-D55B-479F-BABA-8437D132E7D4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DB1C-9142-41AD-9DD3-E3DE30B32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2A2E-D55B-479F-BABA-8437D132E7D4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DB1C-9142-41AD-9DD3-E3DE30B32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2A2E-D55B-479F-BABA-8437D132E7D4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DB1C-9142-41AD-9DD3-E3DE30B32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2A2E-D55B-479F-BABA-8437D132E7D4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DB1C-9142-41AD-9DD3-E3DE30B32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2A2E-D55B-479F-BABA-8437D132E7D4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DB1C-9142-41AD-9DD3-E3DE30B32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2A2E-D55B-479F-BABA-8437D132E7D4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DB1C-9142-41AD-9DD3-E3DE30B32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2A2E-D55B-479F-BABA-8437D132E7D4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DB1C-9142-41AD-9DD3-E3DE30B32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2A2E-D55B-479F-BABA-8437D132E7D4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DB1C-9142-41AD-9DD3-E3DE30B32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2A2E-D55B-479F-BABA-8437D132E7D4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DB1C-9142-41AD-9DD3-E3DE30B32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2A2E-D55B-479F-BABA-8437D132E7D4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DB1C-9142-41AD-9DD3-E3DE30B32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92A2E-D55B-479F-BABA-8437D132E7D4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5DB1C-9142-41AD-9DD3-E3DE30B32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92A2E-D55B-479F-BABA-8437D132E7D4}" type="datetimeFigureOut">
              <a:rPr lang="en-US" smtClean="0"/>
              <a:pPr/>
              <a:t>10/13/2013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5DB1C-9142-41AD-9DD3-E3DE30B323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22- He is in our Midst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21- Praise the Lord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315- O Why not Tonight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15s- Exalted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19s- Sanctuary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Overcome Doubt by Trusting and Obeying  God’s Powerful Word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14630400" cy="6400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miracles, wonders, &amp; signs confirm that it is &amp; it was written that we might believe its testimony (John 20:30-31)</a:t>
            </a:r>
          </a:p>
          <a:p>
            <a:pPr algn="ctr">
              <a:buNone/>
            </a:pPr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God’s word can change your life, if you are willing to trust and obey Him (Prov. 3:5-7; Rom.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1:16;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6:16-18).</a:t>
            </a:r>
            <a:endParaRPr lang="en-US" sz="40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12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God’s power is in the message not the messenger (1 Co. 2:4-5) </a:t>
            </a:r>
          </a:p>
          <a:p>
            <a:pPr algn="ctr">
              <a:buNone/>
            </a:pPr>
            <a:endParaRPr lang="en-US" sz="12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Peter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had denied his Lord,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but by God’s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word he overcame his doubts,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&amp; died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for Christ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You can overcome your doubts too.                           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(John 21:19; 2 Pet. 1:14; Heb. 10:39; 12:1-3)</a:t>
            </a:r>
            <a:endParaRPr lang="en-US" sz="39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Conclusion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14630400" cy="7010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Are you beginning to doubt that God cares about you?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 your faith shrinking?  Are you compromising with sin &amp; error</a:t>
            </a:r>
            <a:r>
              <a:rPr lang="en-US" sz="40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?  </a:t>
            </a:r>
          </a:p>
          <a:p>
            <a:pPr algn="ctr">
              <a:buNone/>
            </a:pPr>
            <a:endParaRPr lang="en-US" sz="1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en-US" sz="40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he devil wants you to doubt so that you won’t trust in God’s promises and obey Him.  Don’t give in (1 Pet. 5:8-9)!</a:t>
            </a:r>
          </a:p>
          <a:p>
            <a:pPr algn="ctr">
              <a:buNone/>
            </a:pPr>
            <a:endParaRPr lang="en-US" sz="1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Put Christ first in your life by trusting in His providence and deliverance, His sovereignty, and His powerful word.</a:t>
            </a:r>
          </a:p>
          <a:p>
            <a:pPr algn="ctr">
              <a:buNone/>
            </a:pPr>
            <a:endParaRPr lang="en-US" sz="18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If you need to be delivered from your sins, obey the gospel of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Christ </a:t>
            </a:r>
            <a:r>
              <a:rPr lang="en-US" sz="40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now by being baptized </a:t>
            </a:r>
            <a:r>
              <a:rPr lang="en-US" sz="40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or be restored !                  (Acts </a:t>
            </a:r>
            <a:r>
              <a:rPr lang="en-US" sz="40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2:38; </a:t>
            </a:r>
            <a:r>
              <a:rPr lang="en-US" sz="4000" dirty="0" smtClean="0"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22:16; 8:20-22)</a:t>
            </a:r>
            <a:endParaRPr lang="en-US" sz="4000" dirty="0" smtClean="0">
              <a:solidFill>
                <a:schemeClr val="bg1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Hymns for Worship at </a:t>
            </a:r>
            <a:r>
              <a:rPr lang="en-US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Woodmont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22- He is in our Midst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21- Praise the Lord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315- O Why not Tonight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15s- Exalted</a:t>
            </a:r>
          </a:p>
          <a:p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19s- Sanctuary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57800" y="0"/>
            <a:ext cx="9372600" cy="8229600"/>
          </a:xfrm>
        </p:spPr>
        <p:txBody>
          <a:bodyPr>
            <a:normAutofit/>
          </a:bodyPr>
          <a:lstStyle/>
          <a:p>
            <a:r>
              <a:rPr lang="en-US" sz="155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to              Overcome  Doubt</a:t>
            </a:r>
            <a:endParaRPr lang="en-US" sz="155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>
            <a:lum bright="-22000" contrast="-40000"/>
          </a:blip>
          <a:srcRect l="38028" b="2817"/>
          <a:stretch>
            <a:fillRect/>
          </a:stretch>
        </p:blipFill>
        <p:spPr bwMode="auto">
          <a:xfrm>
            <a:off x="-1" y="0"/>
            <a:ext cx="5247861" cy="822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Strong is Your Faith? Do you Doubt?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rebuked His disciples many times for lacking faith. (Matthew 8:26; 14:31; 16:8; 17:20)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Peter thought he was strong enough to die for Jesus but ended up denying him 3 times (Matt. 26:35; 69-75).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Thomas doubted the report from the disciples that Jesus was raised from the dead (John 20:24-25).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Doubt is a tool that the devil has been using since the beginning of time to destroy man’s faith (Gen. 3:1ff). </a:t>
            </a:r>
          </a:p>
          <a:p>
            <a:pPr algn="ctr">
              <a:buNone/>
            </a:pPr>
            <a:endParaRPr lang="en-US" sz="15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this sermon, we will discuss 3 things that happen when we doubt, and how we can overcome it from the Bible.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Doubt Comes, We might think that God Doesn’t Care about Us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14630400" cy="6400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the disciples were sinking in the storm at sea, they woke up Jesus saying, “Do you not care that we are perishing?”  (Mark 4:39)</a:t>
            </a:r>
          </a:p>
          <a:p>
            <a:pPr algn="ctr">
              <a:buNone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we going through storms in our life, we might think that God has forsaken us (Psalms 22:1-2).</a:t>
            </a:r>
          </a:p>
          <a:p>
            <a:pPr algn="ctr">
              <a:buNone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we are in extreme pain, we might wish we were never born or that we would die (Job 10:18-19; Jer. 20:14-18).</a:t>
            </a:r>
          </a:p>
          <a:p>
            <a:pPr algn="ctr">
              <a:buNone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you don’t get an immediate resolution to your trial, do you doubt that God cares about you and feel like giving up? </a:t>
            </a: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Doubt Comes, our Faith Shrinks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14630400" cy="7086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we suffer through trials we might lack the diligence we once had to seek His will (Heb. 11:6).</a:t>
            </a:r>
          </a:p>
          <a:p>
            <a:pPr algn="ctr">
              <a:buNone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we were zealous, we were diligent to study God’s word but now we might only listen to it at services (2 Tim. 2:15).</a:t>
            </a:r>
          </a:p>
          <a:p>
            <a:pPr algn="ctr">
              <a:buNone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used to go boldly to God’s throne but now we doubt God will answer our prayers (Heb. 4:16; James 1:5-8).</a:t>
            </a:r>
          </a:p>
          <a:p>
            <a:pPr algn="ctr">
              <a:buNone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used to look forward to worship and Bible study together  but now we are starting to miss occasionally (Heb. 10:25). </a:t>
            </a:r>
          </a:p>
          <a:p>
            <a:pPr algn="ctr">
              <a:buNone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we allow doubts to defeat our faith, we fall away (Heb. 3:12). </a:t>
            </a:r>
            <a:endParaRPr lang="en-US" sz="4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we allow Doubt to Defeat our Faith we Compromise with Sin and Error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14630400" cy="6400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When Satan got Eve to doubt the word of God, she gave into temptation and partook of the forbidden fruit (Gen. 3:4-6)</a:t>
            </a:r>
          </a:p>
          <a:p>
            <a:pPr algn="ctr">
              <a:buNone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Where before we were willing to suffer persecution for the truth, we are beginning to enjoy hearing those who tell jokes,  flatter us, and make us feel good.                                         (2 Tim. 4:3-4; Rom. 16:17-18; 2 Pet. 2:1-3; 18-19)</a:t>
            </a:r>
          </a:p>
          <a:p>
            <a:pPr algn="ctr">
              <a:buNone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We were willing to suffer loss for the cause of Christ in the past, but now we have lost our confidence (Heb. 10:32ff) and are becoming worldly (2 Tim. 4:10).</a:t>
            </a:r>
          </a:p>
          <a:p>
            <a:pPr algn="ctr">
              <a:buNone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Overcome Doubt by Trusting in God’s Providence and Deliverance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14630400" cy="6400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showed that He did care as He rebuked the wind when they thought they were going to perish (Mark 4:40).</a:t>
            </a:r>
          </a:p>
          <a:p>
            <a:pPr algn="ctr">
              <a:buNone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did care about the doubts of Thomas and gave him evidence of His resurrection (John 20:27-29).</a:t>
            </a:r>
          </a:p>
          <a:p>
            <a:pPr algn="ctr">
              <a:buNone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Even though Peter would deny Jesus, He still cared about Peter and prayed for him that after he repented he would strengthen his brethren (Luke 22:32). </a:t>
            </a:r>
          </a:p>
          <a:p>
            <a:pPr algn="ctr">
              <a:buNone/>
            </a:pPr>
            <a:endParaRPr lang="en-US" sz="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About 50 days later on the Day of Pentecost, Peter preaches the first gospel sermon and about 3,000 are saved (Acts 2).</a:t>
            </a:r>
          </a:p>
          <a:p>
            <a:pPr algn="ctr">
              <a:buNone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Overcome Doubt by Trusting in God’s Providence and Deliverance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14630400" cy="6400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Jesus Christ cares about you and died for your sins (Heb. 2:9).</a:t>
            </a:r>
          </a:p>
          <a:p>
            <a:pPr algn="ctr">
              <a:buNone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can be delivered from sin by obeying Jesus (Heb. 5:8-9) and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learn </a:t>
            </a: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 obey what He has commanded.</a:t>
            </a:r>
          </a:p>
          <a:p>
            <a:pPr algn="ctr">
              <a:buNone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After becoming a Christian, God has promised that He will not leave us nor forsake us (Matt. 28:20; Heb. 13:5). </a:t>
            </a:r>
          </a:p>
          <a:p>
            <a:pPr algn="ctr">
              <a:buNone/>
            </a:pPr>
            <a:endParaRPr lang="en-US" sz="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 “cast all your care upon Him because He cares for you”        (1 Peter 5:7) rather than giving into the devil’s doubt. </a:t>
            </a:r>
          </a:p>
          <a:p>
            <a:pPr algn="ctr">
              <a:buNone/>
            </a:pPr>
            <a:endParaRPr lang="en-US" sz="8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39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“I can do all things through Him who strengthens me” (Ph. 4:13)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46304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Overcome Doubt by Trusting in God’s Sovereignty</a:t>
            </a:r>
            <a:endParaRPr lang="en-US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14630400" cy="6400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is still on His throne in heaven and all power in heaven and on earth belongs to His Son after His resurrection from the dead (Mt. 28:18; Eph. 1:20-23; 1 Tim. 6:15-16).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made the whole world but says He is not far from anyone of us &amp; desires that we seek Him (Acts 17:24-27).</a:t>
            </a:r>
          </a:p>
          <a:p>
            <a:pPr algn="ctr">
              <a:buNone/>
            </a:pPr>
            <a:endParaRPr lang="en-US" sz="1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has always kept His promises 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which </a:t>
            </a:r>
            <a:r>
              <a:rPr lang="en-US" sz="4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gives us encouragement to take hold of the hope that is in Christ which anchors our soul (Heb. 6:13-20).</a:t>
            </a:r>
          </a:p>
          <a:p>
            <a:pPr algn="ctr">
              <a:buNone/>
            </a:pPr>
            <a:endParaRPr lang="en-US" sz="8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1985</TotalTime>
  <Words>1085</Words>
  <Application>Microsoft Office PowerPoint</Application>
  <PresentationFormat>Custom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Hymns for Worship at Woodmont</vt:lpstr>
      <vt:lpstr>How to              Overcome  Doubt</vt:lpstr>
      <vt:lpstr>How Strong is Your Faith? Do you Doubt?</vt:lpstr>
      <vt:lpstr>When Doubt Comes, We might think that God Doesn’t Care about Us</vt:lpstr>
      <vt:lpstr>When Doubt Comes, our Faith Shrinks</vt:lpstr>
      <vt:lpstr>When we allow Doubt to Defeat our Faith we Compromise with Sin and Error</vt:lpstr>
      <vt:lpstr>Overcome Doubt by Trusting in God’s Providence and Deliverance</vt:lpstr>
      <vt:lpstr>Overcome Doubt by Trusting in God’s Providence and Deliverance</vt:lpstr>
      <vt:lpstr>Overcome Doubt by Trusting in God’s Sovereignty</vt:lpstr>
      <vt:lpstr>Overcome Doubt by Trusting and Obeying  God’s Powerful Word</vt:lpstr>
      <vt:lpstr>Conclusion</vt:lpstr>
      <vt:lpstr>Hymns for Worship at Woodmont</vt:lpstr>
    </vt:vector>
  </TitlesOfParts>
  <Company>Highway 290 Church of Christ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             Overcome  Doubt</dc:title>
  <dc:creator>Steven Lawrence Locklair</dc:creator>
  <cp:lastModifiedBy>Steven Lawrence Locklair</cp:lastModifiedBy>
  <cp:revision>13</cp:revision>
  <dcterms:created xsi:type="dcterms:W3CDTF">2013-10-11T17:30:45Z</dcterms:created>
  <dcterms:modified xsi:type="dcterms:W3CDTF">2013-10-13T21:00:21Z</dcterms:modified>
</cp:coreProperties>
</file>