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27867-E934-4C12-8B17-F6A3DBD7746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A66F7-B435-4115-8BF1-939631D3F6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6A8D-67AE-4A6E-A815-A9DC29F279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9DD7A-86DE-4C72-B401-8FE7DAEBCB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67s- I Love You, Lord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Remember Me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 Our God, He is Alive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311- Why Not Now?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97s- Servant’s Song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Worry- It Shows a Lack of Faith in God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4173200" cy="67818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God can clothe the lilies and grass of the field will he not be able to provide clothing for you?  </a:t>
            </a: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rebukes them for their lack of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faith in God.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6:28-30)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we not have the faith that God will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His promises and be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us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 matter what trials we face in our lives.                                                     (Mt. 28:20;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13:5; Rom. 8:31ff).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Worry- It Shows a Lack of Faith in God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14401800" cy="67818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Heavenly Father knows what we need and has promised to provide all the necessities of life if we will put Him first in our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lives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6:31-33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buNone/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worrying, can we truly be putting the kingdom of God first in our lives? 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walking by faith or by sight?                           (2 Cor. 5:7; Heb. 11:1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You Overcome Worry?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4097000" cy="71628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content to live one day at a time for the Lord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6:34; Philippians 3:13-14) </a:t>
            </a: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God without any doubting, casting all your care upon Him (Phil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4:6-7;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Jas. 1:5-8; 1 Pet. 5:7).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Focus on the positive instead of the negative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4:8)</a:t>
            </a:r>
          </a:p>
          <a:p>
            <a:pPr marL="609600" indent="-609600" algn="ctr">
              <a:defRPr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Practice righteousness and God’s peace will be with you (Phil. 4:9; 1 John 2:28-29).</a:t>
            </a:r>
            <a:endParaRPr lang="en-US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4173200" cy="71628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worrying about things you can’t control? </a:t>
            </a:r>
          </a:p>
          <a:p>
            <a:pPr marL="609600" indent="-609600"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worry- You need to realize that you are precious to God, it is useless and harmful, and it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shows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lack of faith in God. </a:t>
            </a:r>
          </a:p>
          <a:p>
            <a:pPr marL="609600" indent="-609600"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Examine yourself by the Scriptures and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ask:                        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“Am I 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truly seeking the kingdom of God first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?”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Cor. 13:5; Matt. 6:33) </a:t>
            </a:r>
          </a:p>
          <a:p>
            <a:pPr marL="609600" indent="-609600"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free from the burden of sin by obeying the gospel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(Acts 2:38) or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being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restored (Acts 8:20-22)!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67s- I Love You, Lord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Remember Me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 Our God, He is Alive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311- Why Not Now?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97s- Servant’s Song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63000" cy="8001000"/>
          </a:xfrm>
        </p:spPr>
        <p:txBody>
          <a:bodyPr>
            <a:normAutofit/>
          </a:bodyPr>
          <a:lstStyle/>
          <a:p>
            <a:r>
              <a:rPr lang="en-US" sz="2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</a:t>
            </a:r>
            <a:br>
              <a:rPr lang="en-US" sz="2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Worry</a:t>
            </a:r>
            <a:endParaRPr lang="en-US" sz="2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0111" y="228600"/>
            <a:ext cx="5678864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4173200" cy="72390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Americans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worried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about the future. </a:t>
            </a:r>
          </a:p>
          <a:p>
            <a:pPr marL="609600" indent="-609600"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fear they are going to lose their job or have their hours cut, they may be going through a health crisis, or are concerned about their marriage lasting.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Panic may set in and the inevitable questions are raised: 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“How 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I pay my bills?  Where will I live?  How will I provide for 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 and my 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children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?” </a:t>
            </a:r>
            <a:endParaRPr lang="en-US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Christians, we are not immune from the temptations of this sinful world but we need to remember that Jesus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commanded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 not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worry (Matthew 6:25-34)! </a:t>
            </a: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4173200" cy="7239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all have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likely failed to keep this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command from time to time in times of weakness.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would not give us a command that we did not have the ability to keep. </a:t>
            </a:r>
          </a:p>
          <a:p>
            <a:pPr marL="609600" indent="-609600" algn="ctr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gives us several reasons why we should not worry in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we will discuss three of them this morning.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learn from our Lord how we can overcome this problem which easily besets us so that we can be more useful in the Lord’s service. </a:t>
            </a: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Worry- You are Very Precious to God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4173200" cy="72390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God has given us our very lives, we can trust Him to give us what we need for our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bodies.        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(Matt. 6:25; 2 Peter 1:3; Acts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17:25; Prov. 3:5)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feeds the birds and you are of greater value to Him than them (Matt. 6:26; Luke 12:6-7).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God does not forget one single sparrow (which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isn’t worthy very much),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think that He will forget about you and the fears that you are facing? </a:t>
            </a: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Worry- You are Very Precious to God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4173200" cy="72390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Br. A. W.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Dicus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wrote these words to music,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”Lord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I believe, yes, I believe, I cannot doubt or be deceived; The eye that sees each sparrow fall, His unseen hand is in it all.“</a:t>
            </a:r>
          </a:p>
          <a:p>
            <a:pPr marL="609600" indent="-609600" algn="ctr">
              <a:defRPr/>
            </a:pPr>
            <a:endParaRPr lang="en-US" sz="14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wove us in our mother’s womb and knows our most intimate thoughts (Ps.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139:1-3,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13).</a:t>
            </a:r>
          </a:p>
          <a:p>
            <a:pPr marL="609600" indent="-609600" algn="ctr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we were still ungodly, God sent His son to redeem us from our sins and from the wrath to come (Romans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5:6-9)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Worry- It is Useless and Harmful</a:t>
            </a:r>
            <a:endParaRPr lang="en-US" sz="6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4173200" cy="72390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Worrying about your height or the length of life will not help you (Matthew 6:27).                      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worry themselves to an early grave over things they cannot control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wife is worried because her husband is late and wonders if he is cheating on her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husband worries about his wife spending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too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much money at the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mall or online.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Worry- It is Useless and Harmful</a:t>
            </a:r>
            <a:endParaRPr lang="en-US" sz="6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4173200" cy="72390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Parents are concerned about the faithfulness of their children or grandchildren living away from home in a wicked world.                  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mother worries because her teenager has not come home and begins to imagine they have been in an accident, they are injured, or may have died.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all of that worry going to help in any of those situations or will it be harmful?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“Worry is like a rocking chair, it gives you something to do but never gets you anywhere”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(Erma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Bombeck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Worry- It is Useless and Harmful</a:t>
            </a:r>
            <a:endParaRPr lang="en-US" sz="6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14097000" cy="72390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Dr. Charles Mayo, of the famed Mayo Clinic, once said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"Worry affects the circulation -- the heart, the glands, the whole nervous system. I have never known a man who died from overwork, but many who died from doubt."</a:t>
            </a: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always worried about something and sharing it with your spouse, children,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brethren, or friend,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not only useless but will likely be harmful to them unless they tell you to quit worrying about it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1073</Words>
  <Application>Microsoft Office PowerPoint</Application>
  <PresentationFormat>Custom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Songs for Worship at Woodmont</vt:lpstr>
      <vt:lpstr>Don’t Worry</vt:lpstr>
      <vt:lpstr>Introduction</vt:lpstr>
      <vt:lpstr>Introduction</vt:lpstr>
      <vt:lpstr>Don’t Worry- You are Very Precious to God</vt:lpstr>
      <vt:lpstr>Don’t Worry- You are Very Precious to God</vt:lpstr>
      <vt:lpstr>Don’t Worry- It is Useless and Harmful</vt:lpstr>
      <vt:lpstr>Don’t Worry- It is Useless and Harmful</vt:lpstr>
      <vt:lpstr>Don’t Worry- It is Useless and Harmful</vt:lpstr>
      <vt:lpstr>Don’t Worry- It Shows a Lack of Faith in God</vt:lpstr>
      <vt:lpstr>Don’t Worry- It Shows a Lack of Faith in God</vt:lpstr>
      <vt:lpstr>How Do You Overcome Worry?</vt:lpstr>
      <vt:lpstr>Conclusion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Worry</dc:title>
  <dc:creator>Steven Lawrence Locklair</dc:creator>
  <cp:lastModifiedBy>Steven Lawrence Locklair</cp:lastModifiedBy>
  <cp:revision>5</cp:revision>
  <dcterms:created xsi:type="dcterms:W3CDTF">2013-10-06T11:19:59Z</dcterms:created>
  <dcterms:modified xsi:type="dcterms:W3CDTF">2013-10-06T20:43:30Z</dcterms:modified>
</cp:coreProperties>
</file>