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B0387-E0D6-4FB9-BE0E-272B302B00F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5D4C5-6BA6-4221-AD1B-3F0593CC7B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F415-FE2E-402B-B354-B6820A35F082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0F71-5D9E-44B7-83EB-8ED117FF1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208- Sing to Me of Heaven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635- A Beautiful Prayer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420- O Thou Fount of Every Blessing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325- I Will Hasten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166- He Loved Me So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4s- The Battle Belongs to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in Spirit are Humble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came from heaven to earth to become poor and do the Father’s will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we might be saved and be rich in spiritual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blessings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8:9; Phil. 2:5-8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Pharisee was proud that he wasn’t like other sinners while the tax collector would not even look up to heaven saying, “God be merciful to me the sinner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18:13)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didn’t come to call the self righteous but sinners to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repentance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5:32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Hard for the Rich to be Poor in Spirit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rich young ruler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excellent morals but his wealth blinded him from realizing that he was spiritually bankrupt before the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(Mt.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19:16).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Jesus told him to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sell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possessions, give to the poor, and he would have treasure in heaven, he was grieved because he had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much property (Mt. 19:22).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disciples were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astonished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19:25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Rich can be Poor in Spirit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rich tax collector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Zaccheus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voluntarily told Jesus he would give ½ of his possessions to the poor and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4X as much if he defrauded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anyone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19:8-10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Job was righteous but God allowed him to lose all his possessions and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children (Job 1). 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God spoke to him he humbled himself and said, “Behold, I am insignificant; what can I reply to You?… I retract, And I repent in dust and ashes.”             (Job 40:4; 42:6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Rich can be Poor in Spirit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Solomon became very wealthy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5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Kgs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3:12-13; 10:23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fell away from God for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awhile because he loved foreign women and married them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Kings 11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he came to his senses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realizing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all that he possessed was vain because it didn’t satisfy him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(Eccl.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2:10-11; 5:10-12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conclusion: “Fear God and keep His commandments for this is the whole duty of man” (Eccl. 12:13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never enjoy the blessings of citizenship in God’s kingdom until you realize that you are spiritually bankrupt.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in spirit will have the attitude of a little child, “Speak Lord for your servant hears” and will humbly obey the Lord’s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command (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Sam.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3:10; Matt. 18:3-4)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be born again (of water and the Spirit) to enter the kingdom of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3:3, 5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Christian, we need to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retain being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poor in spirit because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when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obeyed all the commands we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not earned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salvation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only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done our duty (Luke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17:10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poor in spirit?  If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you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can’t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 to heaven. </a:t>
            </a:r>
          </a:p>
          <a:p>
            <a:pPr marL="609600" indent="-609600" algn="ctr">
              <a:buNone/>
              <a:defRPr/>
            </a:pPr>
            <a:endParaRPr lang="en-US" sz="17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beggar Lazarus suffered every day of his life while the rich man ignored his needs and lived in luxury 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everyday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16:19ff</a:t>
            </a: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17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after they died, the poor man was now being comforted, while the rich man is in agony.  </a:t>
            </a:r>
          </a:p>
          <a:p>
            <a:pPr marL="609600" indent="-609600" algn="ctr">
              <a:buNone/>
              <a:defRPr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rich man becomes the beggar pleading for Lazarus to come cool off his tongue and send him to his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brothers so that they wouldn’t come to the place of torment. 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was truly poor and who was rich in the end? 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beggar Lazarus on earth continues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be comforted while the rich man is in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agony.</a:t>
            </a:r>
          </a:p>
          <a:p>
            <a:pPr marL="609600" indent="-609600" algn="ctr">
              <a:buNone/>
              <a:defRPr/>
            </a:pPr>
            <a:r>
              <a:rPr lang="en-US" sz="1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the gospel or be restored now so that you enjoy eternal life later (2 Thess. 1:7-9; 2 Cor. 6:2).</a:t>
            </a:r>
          </a:p>
          <a:p>
            <a:pPr marL="609600" indent="-609600" algn="ctr">
              <a:buNone/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208- Sing to Me of Heaven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635- A Beautiful Prayer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420- O Thou Fount of Every Blessing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325- I Will Hasten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166- He Loved Me So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4s- The Battle Belongs to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599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Blessed are the Poor in Spirit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Everyone Here can Pursue Happiness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/>
          <a:lstStyle/>
          <a:p>
            <a:pPr marL="609600" indent="-609600" algn="ctr">
              <a:buNone/>
              <a:defRPr/>
            </a:pP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hold these truths to be self-evident, that all men are created equal, that they are endowed by their Creator with unalienable rights, that among these are Life, Liberty and the pursuit of Happiness“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(The Declaration of Independence).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Everyone wants to be happy.  In America, we have the freedom to pursue whatever we desire (love, career, house, climate, pleasures, riches, etc.).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 aren’t people Happy?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America is among the world leaders in suicide rates.  </a:t>
            </a:r>
            <a:endParaRPr lang="en-US" sz="4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could that happen?</a:t>
            </a: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Most people are looking for happiness in all the wrong places. </a:t>
            </a: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reveals the secret to happiness in the beatitudes which is ignored by the multitudes.</a:t>
            </a:r>
          </a:p>
          <a:p>
            <a:pPr marL="609600" indent="-609600"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pronounces that a certain people are blessed 9X and to rejoice with the great reward of heaven.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Beattitudes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beattitudes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Jesus explains that true happiness doesn’t come from physical things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the inward character of righteousness. </a:t>
            </a:r>
          </a:p>
          <a:p>
            <a:pPr marL="609600" indent="-609600" algn="ctr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not something that we inherit but must learn for ourselves from the Master teacher. </a:t>
            </a:r>
          </a:p>
          <a:p>
            <a:pPr marL="609600" indent="-609600" algn="ctr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teach us the character traits of all disciples who are molded to be fit citizens of the kingdom of Christ and servants of heaven.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Blessed are the Poor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1</a:t>
            </a:r>
            <a:r>
              <a:rPr lang="en-US" baseline="30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beattitude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Jesus astounded his Jewish audience who thought the Messiah’s kingdom would be like the rich kingdoms of David and Solomon.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Greek word for poor is “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ptochos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”- 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`to be thoroughly frightened, to cower down or hide one's self in fear; hence ... one who slinks and crouches, often involving the idea of roving about in wretchedness . . . . reduced to </a:t>
            </a:r>
            <a:r>
              <a:rPr lang="en-US" i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begarry</a:t>
            </a: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begging . . . destitute of wealth . . . lowly, afflicted...,”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(Thayer’s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Blessed are the Poor (Rich in Faith)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James said, “did not God choose the poor of this world to be rich in faith and heirs of the kingdom which He promised to those who love Him?” (James 2:5)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 physically poor generally have a greater capacity to understand their need to depend on God more than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 (2 Cor. 8:1ff). 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noticed and praised the widow for giving more than all the rich because she gave all that she had out of her 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poverty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21:1-4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Blessed are the Poor in Spirit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is Jesus only discussing those who are lacking the necessities of life? 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Jesus is discussing only the physically poor, then the lazy, neglectful, and irresponsible people who squander their time, talents or money would be blessed by God. </a:t>
            </a:r>
          </a:p>
          <a:p>
            <a:pPr marL="609600" indent="-609600" algn="ctr">
              <a:defRPr/>
            </a:pP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Jesus did not just say, “Blessed are the poor” but “blessed are the poor in spirit.”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in Spirit are Humble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Jeremiah said, “I know, O LORD, that a man's way is not in himself, Nor is it in a man who walks to direct his steps.” (Jer. 10:23)</a:t>
            </a:r>
          </a:p>
          <a:p>
            <a:pPr marL="609600" indent="-609600" algn="ctr"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Isaiah said, “Woe is me, for I am ruined! Because I am a man of unclean lips, And I live among a people of unclean lips; For my eyes have seen the King, the LORD of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hosts“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(Isa. 6:5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Isaiah’s sins are forgiven, the Lord says, “Whom shall I send, and who will go for Us.  Then I said, “Here am I. Send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me”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(Isa. 6:9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)!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1341</Words>
  <Application>Microsoft Office PowerPoint</Application>
  <PresentationFormat>Custom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Songs for Worship at Woodmont</vt:lpstr>
      <vt:lpstr>Blessed are the Poor in Spirit</vt:lpstr>
      <vt:lpstr>Everyone Here can Pursue Happiness</vt:lpstr>
      <vt:lpstr>Why aren’t people Happy?</vt:lpstr>
      <vt:lpstr>The Beattitudes</vt:lpstr>
      <vt:lpstr>Blessed are the Poor</vt:lpstr>
      <vt:lpstr>Blessed are the Poor (Rich in Faith)</vt:lpstr>
      <vt:lpstr>Blessed are the Poor in Spirit</vt:lpstr>
      <vt:lpstr>The Poor in Spirit are Humble</vt:lpstr>
      <vt:lpstr>The Poor in Spirit are Humble</vt:lpstr>
      <vt:lpstr>It is Hard for the Rich to be Poor in Spirit</vt:lpstr>
      <vt:lpstr>The Rich can be Poor in Spirit</vt:lpstr>
      <vt:lpstr>The Rich can be Poor in Spirit</vt:lpstr>
      <vt:lpstr>Conclusion</vt:lpstr>
      <vt:lpstr>Conclusion</vt:lpstr>
      <vt:lpstr>Conclusion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Poor in Spirit</dc:title>
  <dc:creator>Steven Lawrence Locklair</dc:creator>
  <cp:lastModifiedBy>Steven Lawrence Locklair</cp:lastModifiedBy>
  <cp:revision>4</cp:revision>
  <dcterms:created xsi:type="dcterms:W3CDTF">2013-11-17T20:07:19Z</dcterms:created>
  <dcterms:modified xsi:type="dcterms:W3CDTF">2013-11-18T03:15:31Z</dcterms:modified>
</cp:coreProperties>
</file>