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7" r:id="rId11"/>
    <p:sldId id="268" r:id="rId12"/>
    <p:sldId id="269" r:id="rId13"/>
    <p:sldId id="270" r:id="rId14"/>
  </p:sldIdLst>
  <p:sldSz cx="14630400" cy="8229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5" autoAdjust="0"/>
    <p:restoredTop sz="94660"/>
  </p:normalViewPr>
  <p:slideViewPr>
    <p:cSldViewPr>
      <p:cViewPr varScale="1">
        <p:scale>
          <a:sx n="51" d="100"/>
          <a:sy n="51" d="100"/>
        </p:scale>
        <p:origin x="-240" y="-108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2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7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7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2"/>
            <a:ext cx="12435840" cy="16344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2"/>
            <a:ext cx="6461760" cy="5431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1" y="1842136"/>
            <a:ext cx="6464301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1" y="2609850"/>
            <a:ext cx="6464301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2" y="327660"/>
            <a:ext cx="4813301" cy="13944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2"/>
            <a:ext cx="8178800" cy="70237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2" y="1722122"/>
            <a:ext cx="4813301" cy="562927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2"/>
            <a:ext cx="13167360" cy="5431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1FCDA-18F0-4E4D-9EF0-1C3260F1E64F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2"/>
            <a:ext cx="46329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2"/>
            <a:ext cx="3413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A3F7A-653B-4BC0-9105-D8BE1950CF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"/>
            <a:ext cx="14630400" cy="8229599"/>
          </a:xfrm>
        </p:spPr>
        <p:txBody>
          <a:bodyPr>
            <a:normAutofit/>
          </a:bodyPr>
          <a:lstStyle/>
          <a:p>
            <a:r>
              <a:rPr lang="en-US" sz="199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Happy are the Sad</a:t>
            </a:r>
            <a:endParaRPr lang="en-US" sz="199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Comforts the Soul Mourners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not going to comfort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merely grieve over death, their suffering, or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admit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are sinners.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All these can be comforted if they grieve over their sins and have that godly sorrow that leads to repentance.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have chosen to mourn over their sins and have been baptized because of a faithful Christian who died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have suffered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because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of their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realize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suffering Savior died an agonizing death for them? </a:t>
            </a: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God Comforts the Soul Mourners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Lord comforted the 3,000 penitent believers who were baptized for the remission of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(Acts 2:41).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was willing to forgive the penitent man who had his father’s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wife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2:7-8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chief of sinners became the greatest soul winner commended by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(1 Tim. 1:12ff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hypocrite became a dependable preacher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               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(Luke 22:61-62; Gal. 2:11-14; Acts 2:14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Happy are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sad- they will be comforted.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a paradox. </a:t>
            </a:r>
          </a:p>
          <a:p>
            <a:pPr marL="609600" indent="-609600" algn="ctr">
              <a:buNone/>
              <a:defRPr/>
            </a:pPr>
            <a:endParaRPr lang="en-US" sz="1200" dirty="0"/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many are laughing and having a good time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sin now.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said, “Woe to you who laugh now; for you shall mourn and weep.” (Luke 6:25b) 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can choose to mourn over our sins now and be comforted or we can mourn over them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later in torment (Luke 16:24)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4630400" cy="82296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miserable and mourn and weep; let your laughter to be turned into mourning, and your joy to gloom.  Humble yourselves in the presence of the Lord and he will exalt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you”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(James 4:9-10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Those who are poor in spirit will mourn over their sins.  Have you? They will have the last laugh.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“Blessed are you who weep now, for you shall laugh.” (Luke 6:21b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will wipe away every tear in heaven (Rev. 21:4).            Will you obey the gospel for your salvation?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can the sad be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happy?</a:t>
            </a:r>
          </a:p>
          <a:p>
            <a:pPr marL="609600" indent="-609600" algn="ctr">
              <a:buNone/>
              <a:defRPr/>
            </a:pPr>
            <a:r>
              <a:rPr lang="en-US" sz="1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that not a contradiction in terms?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would expect Jesus to say, “Happy are those who laugh and have a good time.” 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is a paradox.  </a:t>
            </a:r>
            <a:r>
              <a:rPr lang="en-US" sz="4400" i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“Paradox has been defined as ‘truth standing on her head to get attention’”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(G. K. Chesterton, “What’s Wrong with the Word, 1910) 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21920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Introduction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the sermon on the Mount, Jesus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uses a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paradox to contrast what the world teaches with the truth about who would be citizens in the kingdom of heaven</a:t>
            </a: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</a:t>
            </a:r>
          </a:p>
          <a:p>
            <a:pPr marL="609600" indent="-609600" algn="ctr">
              <a:buNone/>
              <a:defRPr/>
            </a:pPr>
            <a:r>
              <a:rPr lang="en-US" sz="1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</a:t>
            </a: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does not teach happy are the rich, but blessed are the poor in spirit. </a:t>
            </a:r>
          </a:p>
          <a:p>
            <a:pPr marL="609600" indent="-609600" algn="ctr">
              <a:buNone/>
              <a:defRPr/>
            </a:pPr>
            <a:endParaRPr lang="en-US" sz="1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must have a humble instead of a haughty spirit that realizes that we are all spiritually bankrupt before God because of our sins as we studied last week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Blessed are those who Mourn for they shall be Comforted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 are those that mourn?  It will be those who will be comforted by God.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First, we will discuss those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whom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is not talking about before making the Scriptural application. 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Let us examine the Scriptures together so that we can grow in the grace and knowledge of Christ and go to heaven one day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Mourners of Mt. 5:4 are not those who Grieve over Death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natural for human beings to be sad over the loss of their spouse, children, parents, friends.</a:t>
            </a:r>
          </a:p>
          <a:p>
            <a:pPr marL="609600" indent="-609600" algn="ctr">
              <a:buNone/>
              <a:defRPr/>
            </a:pPr>
            <a:r>
              <a:rPr lang="en-US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</a:t>
            </a: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cannot truly be comforted in their loss because they are gone and are not coming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back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(Matthew 2:18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they naturally mourn for them, there is no spiritual connection between their mourning and God’ s comfort from this passage.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Mourners of Mt. 5:4 are not Sad just because they are Suffering</a:t>
            </a:r>
            <a:endParaRPr lang="en-US" sz="66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Sinners suffer because of the consequences of their own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sins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(Proverbs 13:15; Job 4:8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ctr">
              <a:buNone/>
              <a:defRPr/>
            </a:pP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</a:t>
            </a: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innocent suffer at the hands of the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wicked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 1:11ff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any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may be sad right now because they were laid off, have an incurable disease, or ailment that causes them pain everyday.  This does not mean they are blessed by God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Mourners of Mt. 5:4 are not those who just Confess their Sins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Saul tried to kill David and said I have sinned many times but he never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changed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Sam.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15:24, 30; 26:21)</a:t>
            </a: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Judas said I have sinned by betraying innocent blood but didn’t receive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comfort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(Matt. 27:3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defRPr/>
            </a:pPr>
            <a:endParaRPr lang="en-US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may be sad and say I have sinned a multitude of times and never be comforted by God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 Mourners of Mt. 5:4 are those who Grieve over their Sins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sword of the Spirit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(God’s word)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opens up a person’s thoughts and motives to realize that he has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sinned. (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John 16:8;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Heb.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4:12-13; 1 John 3:4;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Jas.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4:17)</a:t>
            </a:r>
          </a:p>
          <a:p>
            <a:pPr marL="609600" indent="-609600" algn="ctr"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know that their own sins have led to their own funeral (separation from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God)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(Isaiah 59:1-2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  <a:p>
            <a:pPr marL="609600" indent="-609600" algn="ctr">
              <a:buNone/>
              <a:defRPr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They realize that the punishment for their sins is much worse than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he has rejected the Man of Sorrows who died for his sins (Isa. 53:3-6; Rev. 21:8)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4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FF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They have Godly Sorrow that Leads to Repentance of their Sins</a:t>
            </a:r>
            <a:endParaRPr lang="en-US" sz="6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14630400" cy="6248400"/>
          </a:xfrm>
        </p:spPr>
        <p:txBody>
          <a:bodyPr>
            <a:noAutofit/>
          </a:bodyPr>
          <a:lstStyle/>
          <a:p>
            <a:pPr marL="609600" indent="-609600" algn="ctr">
              <a:buNone/>
              <a:defRPr/>
            </a:pP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“For the sorrow that is according to the will of God produces a repentance without regret, leading to </a:t>
            </a: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salvation…” </a:t>
            </a:r>
            <a:r>
              <a:rPr lang="en-US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(2 Cor. 7:10)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prodigal son came to his senses realizing he had wasted his father’s inheritance and willingly confessed his sins to his father (Luke 15:17).</a:t>
            </a:r>
          </a:p>
          <a:p>
            <a:pPr marL="609600" indent="-609600" algn="ctr">
              <a:buNone/>
              <a:defRPr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  <a:defRPr/>
            </a:pPr>
            <a:r>
              <a:rPr lang="en-US" sz="4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3,000 were convinced of their guilt which led to their repentance and baptism (Acts 2:36-41).</a:t>
            </a:r>
            <a:endParaRPr lang="en-US" sz="4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1002</Words>
  <Application>Microsoft Office PowerPoint</Application>
  <PresentationFormat>Custom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Happy are the Sad</vt:lpstr>
      <vt:lpstr>Introduction</vt:lpstr>
      <vt:lpstr>Introduction</vt:lpstr>
      <vt:lpstr>Blessed are those who Mourn for they shall be Comforted</vt:lpstr>
      <vt:lpstr>The Mourners of Mt. 5:4 are not those who Grieve over Death</vt:lpstr>
      <vt:lpstr>The Mourners of Mt. 5:4 are not Sad just because they are Suffering</vt:lpstr>
      <vt:lpstr>The Mourners of Mt. 5:4 are not those who just Confess their Sins</vt:lpstr>
      <vt:lpstr>The Mourners of Mt. 5:4 are those who Grieve over their Sins</vt:lpstr>
      <vt:lpstr>They have Godly Sorrow that Leads to Repentance of their Sins</vt:lpstr>
      <vt:lpstr>God Comforts the Soul Mourners</vt:lpstr>
      <vt:lpstr>God Comforts the Soul Mourners</vt:lpstr>
      <vt:lpstr>Conclusion</vt:lpstr>
      <vt:lpstr>Slide 13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are the Sad</dc:title>
  <dc:creator>Steven Lawrence Locklair</dc:creator>
  <cp:lastModifiedBy>Steven Lawrence Locklair</cp:lastModifiedBy>
  <cp:revision>2</cp:revision>
  <dcterms:created xsi:type="dcterms:W3CDTF">2013-11-24T20:18:17Z</dcterms:created>
  <dcterms:modified xsi:type="dcterms:W3CDTF">2013-11-24T21:14:52Z</dcterms:modified>
</cp:coreProperties>
</file>