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4630400" cy="8229600"/>
  <p:notesSz cx="9144000" cy="6858000"/>
  <p:defaultTextStyle>
    <a:defPPr>
      <a:defRPr lang="en-US"/>
    </a:defPPr>
    <a:lvl1pPr marL="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282C9-2B64-4856-B37E-4D5F9A42B40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76B33-8809-48EB-BF17-B67FD984F5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0"/>
            <a:ext cx="12435840" cy="1634490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7"/>
            <a:ext cx="12435840" cy="1800224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5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1"/>
            <a:ext cx="8178800" cy="702373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1"/>
            <a:ext cx="4813301" cy="5629276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5852" tIns="67926" rIns="135852" bIns="679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5"/>
          </a:xfrm>
          <a:prstGeom prst="rect">
            <a:avLst/>
          </a:prstGeom>
        </p:spPr>
        <p:txBody>
          <a:bodyPr vert="horz" lIns="135852" tIns="67926" rIns="135852" bIns="679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6747-0DD9-4700-9E99-DC6F30A0C0A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5852" tIns="67926" rIns="135852" bIns="67926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E852-FC57-4727-891B-F7E66B9ED5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l" defTabSz="1358524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l" defTabSz="1358524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l" defTabSz="135852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l" defTabSz="1358524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l" defTabSz="135852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defTabSz="1358524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230- This World is not my Home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505- Glorify Thy Name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174- Christ Arose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500- Give Me the Bible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335- Live for Jesus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145s- Highest Place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4630400" cy="8229599"/>
          </a:xfrm>
        </p:spPr>
        <p:txBody>
          <a:bodyPr>
            <a:noAutofit/>
          </a:bodyPr>
          <a:lstStyle/>
          <a:p>
            <a:pPr algn="l"/>
            <a:r>
              <a:rPr lang="en-US" sz="18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Making Bible Reading                   a Daily Habit </a:t>
            </a:r>
            <a:endParaRPr lang="en-US" sz="18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7625" y="2666999"/>
            <a:ext cx="5324175" cy="29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 is swiftly passing towards eternity and after death we will be judged by our deeds (Heb. 9:27; 2 Cor. 5:10).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have used your time this past year?  </a:t>
            </a:r>
          </a:p>
          <a:p>
            <a:pPr algn="ctr"/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can get so busy in our lives that we don’t think about God’s will on a daily basis. 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need to make Bible reading a daily habit so that we can help fulfill God’s desire that we be holy and useful in His service (Psalm 1:2; 2 Tim. 2:21).</a:t>
            </a:r>
          </a:p>
          <a:p>
            <a:pPr algn="ctr">
              <a:buNone/>
            </a:pPr>
            <a:r>
              <a:rPr lang="en-US" sz="1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lesson, we will explain and remind you as to why it is so important to read your Bible daily.</a:t>
            </a:r>
          </a:p>
          <a:p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of the Power of God’s Word to Save us (James 1:21)</a:t>
            </a:r>
            <a:endParaRPr lang="en-US" sz="55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4630400" cy="6477000"/>
          </a:xfrm>
        </p:spPr>
        <p:txBody>
          <a:bodyPr>
            <a:normAutofit lnSpcReduction="10000"/>
          </a:bodyPr>
          <a:lstStyle/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is the only document that will produce faith in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Christ.         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Rom.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10:17; Heb. 11:6; Jn. 20:30-31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causes us to be born again as we obey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truth.           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(John 3:3-5; Acts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8:35ff;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 Pet. 1:22-23)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helps to keep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us saved as we practice righteousness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&amp;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confess our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sins (2 Ti.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3:14-17; 1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Jn.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1:6-10; 2:29; 3:7-8)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This coming year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, let us give the more earnest heed to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Word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so that we don’t drift away from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it.                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Heb.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2:1ff;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Hos. 4:6)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05000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of God’s Power to Keep His Promises (2 Peter 1:3-4)</a:t>
            </a:r>
            <a:endParaRPr lang="en-US" sz="55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God cannot lie (Hebrews 6:17-18).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Through the death of His Son we can have eternal life (Hebrews 9:15; 1 John 5:13).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Jesus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promised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that He will never leave or forsake us as we keep His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commands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Mt.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28:18-20;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Heb.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13:5)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Because of these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great and magnificent promises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,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    let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us cleanse ourselves from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sin.                                      (2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Cor. 7:1;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Ps.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119:9-11; 1 John 3:2-3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05000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of the Power of God’s Word to Encourage Us (Rom. 15:4)</a:t>
            </a:r>
            <a:endParaRPr lang="en-US" sz="55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rmAutofit fontScale="92500"/>
          </a:bodyPr>
          <a:lstStyle/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brings us joy and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leads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fruitfulness.                          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(Ps. 1:1-3; Luke 8:15; Gal. 5:22-23)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gives us peace the world cannot give.                                                   (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Ps. 119:165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; John 14:27; 16:33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500" dirty="0" smtClean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strengthens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our souls as we suffer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(Ax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14:22; </a:t>
            </a:r>
            <a:r>
              <a:rPr lang="en-US" sz="4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Ja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1:2-4)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makes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us wiser than our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enemies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Ps.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119:98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Therefore, we will not be deceived by the devil’s schemes.                                   (Matt. 4:3ff; Eph. 6:10ff; 2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Pet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. 3:16-18)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447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we are Creatures of Habit</a:t>
            </a:r>
            <a:endParaRPr lang="en-US" sz="6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14630400" cy="67056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Our time on earth is very brief (James 4:14).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None/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days are evil so we must make the best use  of our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time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(Ephesians 5:16).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None/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If we have not developed the good habit of daily Bible reading then we have neglected God’s command to understand His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will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(Eph. 5:17; 3:3-4;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Heb.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5:12-14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None/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This year, let us meditate DAILY on the things that are excellent and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praiseworthy (Phil.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4:8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14630400" cy="67818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Why should you make Bible reading a daily habit?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Because of the power of God’s word to save.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Because of God’s power to keep His promises.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Because God’s powerful word will encourage us.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Because we are creatures of habit.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Have you developed this habit?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But this will be in vain, if we have failed to obey what we know is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truth (Heb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. 5:8-9;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Mt.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7:21-27; Acts 22:16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230- This World is not my Home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505- Glorify Thy Name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174- Christ Arose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500- Give Me the Bible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335- Live for Jesus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145s- Highest Place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678</Words>
  <Application>Microsoft Office PowerPoint</Application>
  <PresentationFormat>Custom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Hymns for Worship at Woodmont</vt:lpstr>
      <vt:lpstr>Making Bible Reading                   a Daily Habit </vt:lpstr>
      <vt:lpstr>Introduction</vt:lpstr>
      <vt:lpstr>Because of the Power of God’s Word to Save us (James 1:21)</vt:lpstr>
      <vt:lpstr>Because of God’s Power to Keep His Promises (2 Peter 1:3-4)</vt:lpstr>
      <vt:lpstr>Because of the Power of God’s Word to Encourage Us (Rom. 15:4)</vt:lpstr>
      <vt:lpstr>Because we are Creatures of Habit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Bible Reading                   a Daily Habit </dc:title>
  <dc:creator>Steven Lawrence Locklair</dc:creator>
  <cp:lastModifiedBy>Steven Lawrence Locklair</cp:lastModifiedBy>
  <cp:revision>3</cp:revision>
  <dcterms:created xsi:type="dcterms:W3CDTF">2013-12-29T03:05:53Z</dcterms:created>
  <dcterms:modified xsi:type="dcterms:W3CDTF">2013-12-29T21:21:15Z</dcterms:modified>
</cp:coreProperties>
</file>