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6" r:id="rId11"/>
    <p:sldId id="267" r:id="rId12"/>
    <p:sldId id="269" r:id="rId13"/>
    <p:sldId id="270" r:id="rId14"/>
    <p:sldId id="271" r:id="rId15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26" y="-108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394F2-E0DC-4792-98BC-A3E3485E5D1C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649A-3E83-40AD-8123-AB4672862D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394F2-E0DC-4792-98BC-A3E3485E5D1C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649A-3E83-40AD-8123-AB4672862D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394F2-E0DC-4792-98BC-A3E3485E5D1C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649A-3E83-40AD-8123-AB4672862D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394F2-E0DC-4792-98BC-A3E3485E5D1C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649A-3E83-40AD-8123-AB4672862D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394F2-E0DC-4792-98BC-A3E3485E5D1C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649A-3E83-40AD-8123-AB4672862D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394F2-E0DC-4792-98BC-A3E3485E5D1C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649A-3E83-40AD-8123-AB4672862D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394F2-E0DC-4792-98BC-A3E3485E5D1C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649A-3E83-40AD-8123-AB4672862D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394F2-E0DC-4792-98BC-A3E3485E5D1C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649A-3E83-40AD-8123-AB4672862D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394F2-E0DC-4792-98BC-A3E3485E5D1C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649A-3E83-40AD-8123-AB4672862D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394F2-E0DC-4792-98BC-A3E3485E5D1C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649A-3E83-40AD-8123-AB4672862D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394F2-E0DC-4792-98BC-A3E3485E5D1C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649A-3E83-40AD-8123-AB4672862D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394F2-E0DC-4792-98BC-A3E3485E5D1C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4649A-3E83-40AD-8123-AB4672862D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4630400" cy="8229599"/>
          </a:xfrm>
        </p:spPr>
        <p:txBody>
          <a:bodyPr>
            <a:normAutofit/>
          </a:bodyPr>
          <a:lstStyle/>
          <a:p>
            <a:r>
              <a:rPr lang="en-US" sz="199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Mighty are the Meek </a:t>
            </a:r>
            <a:endParaRPr lang="en-US" sz="199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954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Sons of Thunder Learn Meekness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rmAutofit lnSpcReduction="10000"/>
          </a:bodyPr>
          <a:lstStyle/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James and John learned meekness from the Master in many different situations: transfiguration; resurrection of a child; in the Garden of Gethsemane before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death (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Mark 5:37ff; 9:2ff; 14:33ff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 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John becomes the beloved apostle who used his power under control of God’s word to write a gospel and epistles which evidence that Jesus is God’s son while also rebuking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sin (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John 20:30-31; 1 John 2:3-5) </a:t>
            </a:r>
          </a:p>
          <a:p>
            <a:pPr marL="609600" indent="-609600" algn="ctr"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James became a martyr for Christ (Acts 12:2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954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Must Learn Meekness from Jesus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4630400" cy="6858000"/>
          </a:xfrm>
        </p:spPr>
        <p:txBody>
          <a:bodyPr>
            <a:normAutofit/>
          </a:bodyPr>
          <a:lstStyle/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 is the Son of God who voluntarily gave up His will to do the Father’s will for our salvation (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Phil.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2:5-8).</a:t>
            </a:r>
          </a:p>
          <a:p>
            <a:pPr marL="609600" indent="-609600" algn="ctr">
              <a:buNone/>
              <a:defRPr/>
            </a:pPr>
            <a:endParaRPr lang="en-US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 prayed “not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My will, but Yours be done“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Lk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22:42).</a:t>
            </a:r>
          </a:p>
          <a:p>
            <a:pPr marL="609600" indent="-609600" algn="ctr">
              <a:buNone/>
              <a:defRPr/>
            </a:pPr>
            <a:endParaRPr lang="en-US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 had 72,000 angels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prevent his arrest, but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was only concerned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about the Scriptures being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fulfilled.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(Mt. 26:53ff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609600" indent="-609600" algn="ctr">
              <a:buNone/>
              <a:defRPr/>
            </a:pPr>
            <a:endParaRPr lang="en-US" sz="1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 did not seek vengeance but prayed for those who crucified Him (Luke 23:34).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do we Apply Meekness in our Lives?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4630400" cy="6858000"/>
          </a:xfrm>
        </p:spPr>
        <p:txBody>
          <a:bodyPr>
            <a:normAutofit fontScale="92500"/>
          </a:bodyPr>
          <a:lstStyle/>
          <a:p>
            <a:pPr marL="609600" indent="-609600" algn="ctr">
              <a:buNone/>
              <a:defRPr/>
            </a:pPr>
            <a:r>
              <a:rPr lang="en-US" sz="49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When God speaks we humbly listen and </a:t>
            </a:r>
            <a:r>
              <a:rPr lang="en-US" sz="49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obey </a:t>
            </a:r>
            <a:r>
              <a:rPr lang="en-US" sz="49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49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Ps. </a:t>
            </a:r>
            <a:r>
              <a:rPr lang="en-US" sz="49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25:9) </a:t>
            </a:r>
          </a:p>
          <a:p>
            <a:pPr marL="609600" indent="-609600" algn="ctr">
              <a:buNone/>
              <a:defRPr/>
            </a:pPr>
            <a:endParaRPr lang="en-US" sz="19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9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When we suffer persecution, we don’t retaliate with </a:t>
            </a:r>
            <a:r>
              <a:rPr lang="en-US" sz="49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9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insults or violence, but with kindness so they can be saved through </a:t>
            </a:r>
            <a:r>
              <a:rPr lang="en-US" sz="49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God’s word </a:t>
            </a:r>
            <a:r>
              <a:rPr lang="en-US" sz="49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(2 </a:t>
            </a:r>
            <a:r>
              <a:rPr lang="en-US" sz="49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Tim. </a:t>
            </a:r>
            <a:r>
              <a:rPr lang="en-US" sz="49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2:24-26; 3:12). </a:t>
            </a:r>
          </a:p>
          <a:p>
            <a:pPr marL="609600" indent="-609600" algn="ctr">
              <a:buNone/>
              <a:defRPr/>
            </a:pPr>
            <a:endParaRPr lang="en-US" sz="19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9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When error is taught, we will have the courage to cast down everything that is raised up against the knowledge of God rather than compromise with </a:t>
            </a:r>
            <a:r>
              <a:rPr lang="en-US" sz="49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it.            </a:t>
            </a:r>
            <a:r>
              <a:rPr lang="en-US" sz="49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(2 Cor. 10:3-6</a:t>
            </a:r>
            <a:r>
              <a:rPr lang="en-US" sz="49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sz="49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95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rmAutofit lnSpcReduction="10000"/>
          </a:bodyPr>
          <a:lstStyle/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 is not the mighty that shall inherit the earth but the meek. </a:t>
            </a:r>
          </a:p>
          <a:p>
            <a:pPr marL="609600" indent="-609600" algn="ctr"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They enjoy all spiritual blessings in Christ here (Eph.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1:4)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and look forward to a new heavens and a new earth where righteousness dwells (2 Peter 3:13).</a:t>
            </a:r>
          </a:p>
          <a:p>
            <a:pPr marL="609600" indent="-609600" algn="ctr"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 your strength under control of God’s will or your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own?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(Proverbs 14:12; Eph. 6:10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This is a lifetime commitment that takes much longsuffering and patience.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95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4630400" cy="6858000"/>
          </a:xfrm>
        </p:spPr>
        <p:txBody>
          <a:bodyPr>
            <a:normAutofit fontScale="92500" lnSpcReduction="10000"/>
          </a:bodyPr>
          <a:lstStyle/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Only the gospel is God’s power to save your soul.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(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Romans 1:16; James 1:21) </a:t>
            </a:r>
          </a:p>
          <a:p>
            <a:pPr marL="609600" indent="-609600" algn="ctr">
              <a:defRPr/>
            </a:pPr>
            <a:endParaRPr lang="en-US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Will you allow Jesus to rule the reins of your heart or sin (Romans 6:16-17)?</a:t>
            </a:r>
          </a:p>
          <a:p>
            <a:pPr marL="609600" indent="-609600" algn="ctr">
              <a:defRPr/>
            </a:pPr>
            <a:endParaRPr lang="en-US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“Come unto me, all ye that labor and are heavy laden, and I will give you rest. Take my yoke upon you, and learn of me; for I am meek and lowly in heart: and you shall find rest for your souls. For my yoke is easy, and my burden is light”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(Matthew 11:28-30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endParaRPr lang="en-US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472566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Introduction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4630400" cy="6858000"/>
          </a:xfrm>
        </p:spPr>
        <p:txBody>
          <a:bodyPr>
            <a:normAutofit fontScale="92500"/>
          </a:bodyPr>
          <a:lstStyle/>
          <a:p>
            <a:pPr marL="609600" indent="-609600" algn="ctr">
              <a:buNone/>
              <a:defRPr/>
            </a:pP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When we consider the mightiest leaders in history we think of Nebuchadnezzar of Babylon, Cyrus of Persia, Alexander the Great of Greece, Caesar of Rome.</a:t>
            </a:r>
          </a:p>
          <a:p>
            <a:pPr marL="609600" indent="-609600" algn="ctr">
              <a:buNone/>
              <a:defRPr/>
            </a:pPr>
            <a:r>
              <a:rPr lang="en-US" sz="2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</a:t>
            </a:r>
          </a:p>
          <a:p>
            <a:pPr marL="609600" indent="-609600" algn="ctr">
              <a:buNone/>
              <a:defRPr/>
            </a:pP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Daniel interpreted Nebuchadnezzar’s dream and prophesied about these world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kingdoms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Dan.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2:37-40) </a:t>
            </a:r>
          </a:p>
          <a:p>
            <a:pPr marL="609600" indent="-609600" algn="ctr">
              <a:defRPr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the 4</a:t>
            </a:r>
            <a:r>
              <a:rPr lang="en-US" sz="4800" baseline="30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kingdom, he prophesied that there would be a kingdom God would set up which would never be destroyed (Daniel 2:44).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472566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Introduction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4630400" cy="6858000"/>
          </a:xfrm>
        </p:spPr>
        <p:txBody>
          <a:bodyPr>
            <a:normAutofit fontScale="92500"/>
          </a:bodyPr>
          <a:lstStyle/>
          <a:p>
            <a:pPr marL="609600" indent="-609600" algn="ctr">
              <a:buNone/>
              <a:defRPr/>
            </a:pP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David was told that the Lord would establish His kingdom forever from one of his descendants (2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Sam.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7:12-13).</a:t>
            </a:r>
          </a:p>
          <a:p>
            <a:pPr marL="609600" indent="-609600" algn="ctr">
              <a:defRPr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Jews believed the Messiah would conquer the Roman kingdom and set up an earthly kingdom where He would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sit on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David’s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throne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Jerusalem forever. </a:t>
            </a:r>
          </a:p>
          <a:p>
            <a:pPr marL="609600" indent="-609600" algn="ctr">
              <a:buNone/>
              <a:defRPr/>
            </a:pP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</a:t>
            </a:r>
            <a:endParaRPr lang="en-US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When Jesus performs miracles and they think that He is the One, He says, “blessed are the meek” and they are perplexed.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954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Meekness is Not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4630400" cy="6858000"/>
          </a:xfrm>
        </p:spPr>
        <p:txBody>
          <a:bodyPr>
            <a:normAutofit lnSpcReduction="10000"/>
          </a:bodyPr>
          <a:lstStyle/>
          <a:p>
            <a:pPr marL="609600" indent="-609600" algn="ctr">
              <a:buNone/>
              <a:defRPr/>
            </a:pP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Meekness is not weakness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609600" indent="-609600" algn="ctr"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</a:t>
            </a:r>
            <a:endParaRPr lang="en-US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 does not mean that a person lacks confidence, courage, or conviction.</a:t>
            </a:r>
          </a:p>
          <a:p>
            <a:pPr marL="609600" indent="-609600" algn="ctr">
              <a:defRPr/>
            </a:pP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 does not mean that he is timid, shy, or indecisive. </a:t>
            </a:r>
          </a:p>
          <a:p>
            <a:pPr marL="609600" indent="-609600" algn="ctr">
              <a:defRPr/>
            </a:pP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 does not mean that he will compromise the truth in order to have peace at any price.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954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Meekness is Strength under Control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4630400" cy="6858000"/>
          </a:xfrm>
        </p:spPr>
        <p:txBody>
          <a:bodyPr>
            <a:normAutofit fontScale="92500" lnSpcReduction="10000"/>
          </a:bodyPr>
          <a:lstStyle/>
          <a:p>
            <a:pPr marL="609600" indent="-609600" algn="ctr">
              <a:buNone/>
              <a:defRPr/>
            </a:pPr>
            <a:r>
              <a:rPr lang="en-US" sz="5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Greeks used this word “</a:t>
            </a:r>
            <a:r>
              <a:rPr lang="en-US" sz="5000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praus</a:t>
            </a:r>
            <a:r>
              <a:rPr lang="en-US" sz="5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” translated “meek” to describe a horse that was trained and controlled by his master. </a:t>
            </a:r>
          </a:p>
          <a:p>
            <a:pPr marL="609600" indent="-609600" algn="ctr">
              <a:defRPr/>
            </a:pP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5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horse had the potential to be wild but it had been trained to obey. </a:t>
            </a:r>
          </a:p>
          <a:p>
            <a:pPr marL="609600" indent="-609600" algn="ctr">
              <a:defRPr/>
            </a:pP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5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the same way that the horse has its strength under control of the rider, our strength is under control or direction of God’s word.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954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Moses- Strength out of Control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4630400" cy="6858000"/>
          </a:xfrm>
        </p:spPr>
        <p:txBody>
          <a:bodyPr>
            <a:normAutofit fontScale="92500"/>
          </a:bodyPr>
          <a:lstStyle/>
          <a:p>
            <a:pPr marL="609600" indent="-609600" algn="ctr">
              <a:buNone/>
              <a:defRPr/>
            </a:pP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 was spared from certain death as an infant and was raised in the palace of Egypt. </a:t>
            </a:r>
          </a:p>
          <a:p>
            <a:pPr marL="609600" indent="-609600" algn="ctr">
              <a:buNone/>
              <a:defRPr/>
            </a:pPr>
            <a:endParaRPr lang="en-US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When he was 40, he saw an Israelite treated unjustly by an Egyptian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&amp;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killed him supposing that God was going to grant them deliverance through him (Acts 7:24-25). </a:t>
            </a:r>
          </a:p>
          <a:p>
            <a:pPr marL="609600" indent="-609600" algn="ctr">
              <a:defRPr/>
            </a:pPr>
            <a:endParaRPr lang="en-US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Was that meekness? No, that was weakness, because his strength was not under God’ s control but his own and he fled for 40 years from Pharaoh (Acts 7:29-30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endParaRPr lang="en-US" sz="4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954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Moses- Trained by God to be Meek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4630400" cy="6858000"/>
          </a:xfrm>
        </p:spPr>
        <p:txBody>
          <a:bodyPr>
            <a:normAutofit lnSpcReduction="10000"/>
          </a:bodyPr>
          <a:lstStyle/>
          <a:p>
            <a:pPr marL="609600" indent="-609600" algn="ctr">
              <a:buNone/>
              <a:defRPr/>
            </a:pP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calls him from the burning bush to go to the Egyptians using miracles so that Pharaoh would let His people go (Exodus 3). </a:t>
            </a:r>
          </a:p>
          <a:p>
            <a:pPr marL="609600" indent="-609600" algn="ctr">
              <a:defRPr/>
            </a:pPr>
            <a:endParaRPr lang="en-US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After Moses makes many excuses concerning his lack of ability, he decides to go (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Exodus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4).</a:t>
            </a:r>
          </a:p>
          <a:p>
            <a:pPr marL="609600" indent="-609600" algn="ctr">
              <a:defRPr/>
            </a:pPr>
            <a:endParaRPr lang="en-US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After God delivers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His people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from Egyptian bondage, Moses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endured their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criticism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&amp;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complaints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who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wanted to stone him (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Nu 14:1f).</a:t>
            </a:r>
            <a:endParaRPr lang="en-US" sz="4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954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Moses- the Weak becomes Meek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4630400" cy="6858000"/>
          </a:xfrm>
        </p:spPr>
        <p:txBody>
          <a:bodyPr>
            <a:normAutofit lnSpcReduction="10000"/>
          </a:bodyPr>
          <a:lstStyle/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Instead of desiring that the Israelites be killed for their rebellion and God beginning a new nation through him, Moses prays that God would forgive their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sins.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Num.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14:11-19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defRPr/>
            </a:pPr>
            <a:endParaRPr lang="en-US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Moses rebuked Aaron and the people for their sins when they made the golden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calf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(Exodus 32:19ff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defRPr/>
            </a:pPr>
            <a:endParaRPr lang="en-US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Moses learned to have his strength under control of God’s will and not his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own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(Num. 12:3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954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Sons of Thunder desire Power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4630400" cy="6858000"/>
          </a:xfrm>
        </p:spPr>
        <p:txBody>
          <a:bodyPr>
            <a:normAutofit fontScale="92500"/>
          </a:bodyPr>
          <a:lstStyle/>
          <a:p>
            <a:pPr marL="609600" indent="-609600" algn="ctr">
              <a:buNone/>
              <a:defRPr/>
            </a:pPr>
            <a:r>
              <a:rPr lang="en-US" sz="49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 chose James and John as </a:t>
            </a:r>
            <a:r>
              <a:rPr lang="en-US" sz="49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apostles (</a:t>
            </a:r>
            <a:r>
              <a:rPr lang="en-US" sz="49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Mark 3:17) </a:t>
            </a:r>
          </a:p>
          <a:p>
            <a:pPr marL="609600" indent="-609600" algn="ctr">
              <a:buNone/>
              <a:defRPr/>
            </a:pPr>
            <a:endParaRPr lang="en-US" sz="19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9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They asked </a:t>
            </a:r>
            <a:r>
              <a:rPr lang="en-US" sz="49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they could call </a:t>
            </a:r>
            <a:r>
              <a:rPr lang="en-US" sz="49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down fire from heaven to destroy the Samaritans like Elijah did (Luke 9:54). </a:t>
            </a:r>
          </a:p>
          <a:p>
            <a:pPr marL="609600" indent="-609600" algn="ctr">
              <a:buNone/>
              <a:defRPr/>
            </a:pPr>
            <a:endParaRPr lang="en-US" sz="19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9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 </a:t>
            </a:r>
            <a:r>
              <a:rPr lang="en-US" sz="49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rebuked </a:t>
            </a:r>
            <a:r>
              <a:rPr lang="en-US" sz="49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them- He </a:t>
            </a:r>
            <a:r>
              <a:rPr lang="en-US" sz="49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came to save souls </a:t>
            </a:r>
            <a:r>
              <a:rPr lang="en-US" sz="49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(9:55-56</a:t>
            </a:r>
            <a:r>
              <a:rPr lang="en-US" sz="49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</a:p>
          <a:p>
            <a:pPr marL="609600" indent="-609600" algn="ctr">
              <a:buNone/>
              <a:defRPr/>
            </a:pPr>
            <a:endParaRPr lang="en-US" sz="19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9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Another time, they asked Jesus for positions of power which caused the other 10 apostles to be mad at </a:t>
            </a:r>
            <a:r>
              <a:rPr lang="en-US" sz="49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them </a:t>
            </a:r>
            <a:r>
              <a:rPr lang="en-US" sz="49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(Mk. 10:35ff</a:t>
            </a:r>
            <a:r>
              <a:rPr lang="en-US" sz="49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endParaRPr lang="en-US" sz="49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1051</Words>
  <Application>Microsoft Office PowerPoint</Application>
  <PresentationFormat>Custom</PresentationFormat>
  <Paragraphs>87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Mighty are the Meek </vt:lpstr>
      <vt:lpstr>Introduction</vt:lpstr>
      <vt:lpstr>Introduction</vt:lpstr>
      <vt:lpstr>What Meekness is Not</vt:lpstr>
      <vt:lpstr>Meekness is Strength under Control</vt:lpstr>
      <vt:lpstr>Moses- Strength out of Control</vt:lpstr>
      <vt:lpstr>Moses- Trained by God to be Meek</vt:lpstr>
      <vt:lpstr>Moses- the Weak becomes Meek</vt:lpstr>
      <vt:lpstr>The Sons of Thunder desire Power</vt:lpstr>
      <vt:lpstr>The Sons of Thunder Learn Meekness</vt:lpstr>
      <vt:lpstr>We Must Learn Meekness from Jesus</vt:lpstr>
      <vt:lpstr>How do we Apply Meekness in our Lives?</vt:lpstr>
      <vt:lpstr>Conclusion</vt:lpstr>
      <vt:lpstr>Conclusion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Mighty are the Meek </dc:title>
  <dc:creator>Steven Lawrence Locklair</dc:creator>
  <cp:lastModifiedBy>Steven Lawrence Locklair</cp:lastModifiedBy>
  <cp:revision>4</cp:revision>
  <dcterms:created xsi:type="dcterms:W3CDTF">2013-12-01T19:31:41Z</dcterms:created>
  <dcterms:modified xsi:type="dcterms:W3CDTF">2013-12-01T21:28:34Z</dcterms:modified>
</cp:coreProperties>
</file>