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5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4630400" cy="8229600"/>
  <p:notesSz cx="9144000" cy="6858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30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CC84C-F6D6-458D-9A7D-EF9B214649D8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C7DF6-AF59-409D-BE21-CAF725CC1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15F4F-A6AC-40DB-882F-7098252FA01F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2C20-03A6-4818-8D9E-EC279DA16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15F4F-A6AC-40DB-882F-7098252FA01F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2C20-03A6-4818-8D9E-EC279DA16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15F4F-A6AC-40DB-882F-7098252FA01F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2C20-03A6-4818-8D9E-EC279DA16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15F4F-A6AC-40DB-882F-7098252FA01F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2C20-03A6-4818-8D9E-EC279DA16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15F4F-A6AC-40DB-882F-7098252FA01F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2C20-03A6-4818-8D9E-EC279DA16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15F4F-A6AC-40DB-882F-7098252FA01F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2C20-03A6-4818-8D9E-EC279DA16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15F4F-A6AC-40DB-882F-7098252FA01F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2C20-03A6-4818-8D9E-EC279DA16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15F4F-A6AC-40DB-882F-7098252FA01F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2C20-03A6-4818-8D9E-EC279DA16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15F4F-A6AC-40DB-882F-7098252FA01F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2C20-03A6-4818-8D9E-EC279DA16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15F4F-A6AC-40DB-882F-7098252FA01F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2C20-03A6-4818-8D9E-EC279DA16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15F4F-A6AC-40DB-882F-7098252FA01F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2C20-03A6-4818-8D9E-EC279DA16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15F4F-A6AC-40DB-882F-7098252FA01F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C2C20-03A6-4818-8D9E-EC279DA16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1s- I Stand in Awe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25s- I Close My Eyes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165- Thus Remember Me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480- Dare to Stand like Joshua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332- All to Jesus I Surrender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607- Psalms 25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1s- I Stand in Awe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25s- I Close My Eyes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165- Thus Remember Me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480- Dare to Stand like Joshua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332- All to Jesus I Surrender</a:t>
            </a:r>
          </a:p>
          <a:p>
            <a:pPr>
              <a:buNone/>
            </a:pPr>
            <a:r>
              <a:rPr lang="en-US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19s- Sanctuary</a:t>
            </a: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>
            <a:noAutofit/>
          </a:bodyPr>
          <a:lstStyle/>
          <a:p>
            <a:r>
              <a:rPr lang="en-US" sz="188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Dare to Stand for God in 2014!</a:t>
            </a:r>
            <a:endParaRPr lang="en-US" sz="188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Dare to Stand like Joshua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/>
          </a:bodyPr>
          <a:lstStyle/>
          <a:p>
            <a:pPr algn="ctr">
              <a:buFont typeface="Tahoma" pitchFamily="34" charset="0"/>
              <a:buNone/>
            </a:pPr>
            <a:r>
              <a:rPr lang="en-US" sz="4400" i="1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Dare to stand like Joshua dare to say the word              “As for me and for my house, we will serve the Lord.”</a:t>
            </a:r>
          </a:p>
          <a:p>
            <a:pPr algn="ctr">
              <a:buFont typeface="Tahoma" pitchFamily="34" charset="0"/>
              <a:buNone/>
            </a:pPr>
            <a:endParaRPr lang="en-US" sz="1200" i="1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Throughout his life, Joshua STOOD for God’s word!</a:t>
            </a:r>
          </a:p>
          <a:p>
            <a:pPr algn="ctr">
              <a:buNone/>
            </a:pPr>
            <a:endParaRPr lang="en-US" sz="12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stood up for God to take the promised land against the spineless faithless spies (Num. 14:6-9).</a:t>
            </a:r>
          </a:p>
          <a:p>
            <a:pPr algn="ctr">
              <a:buNone/>
            </a:pPr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He stood up for God’s way of battle (marching around city of Jericho, blowing horns, shouting- Joshua 6)</a:t>
            </a:r>
          </a:p>
          <a:p>
            <a:pPr algn="ctr">
              <a:buNone/>
            </a:pPr>
            <a:endParaRPr lang="en-US" sz="12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Joshua challenged Israel to serve the Lord before he died!</a:t>
            </a:r>
            <a:endParaRPr lang="en-US" sz="4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Joshua 24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 lnSpcReduction="10000"/>
          </a:bodyPr>
          <a:lstStyle/>
          <a:p>
            <a:pPr algn="ctr"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told them 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put away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their gods and serve God 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(v. 14).</a:t>
            </a:r>
          </a:p>
          <a:p>
            <a:pPr algn="ctr">
              <a:buNone/>
              <a:defRPr/>
            </a:pPr>
            <a:endParaRPr lang="en-US" sz="105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told them to make a choice that day – but whatever choice they made, he was going to serve God (v. 15).</a:t>
            </a:r>
          </a:p>
          <a:p>
            <a:pPr algn="ctr">
              <a:defRPr/>
            </a:pPr>
            <a:endParaRPr lang="en-US" sz="105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0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people said we will (v. 16-18). Joshua said “you will not be able to serve the Lord. For he is a holy God….He will not forgive your sins….if you forsake the Lord…he will do you harm” (v. 19-20).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Joshua knew it wasn’t enough to promise, but they had to put away the foreign gods before they could serve God (v. 23-24) </a:t>
            </a:r>
          </a:p>
          <a:p>
            <a:pPr algn="ctr"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Joshua dared 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stand for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and we need to also in 2014!  </a:t>
            </a: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Choose: Man’s Way or God’s Way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lnSpcReduction="10000"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0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After Joshua’s generation served the Lord &amp; all the days of the elders who survived them, the next generation chose man’s way as they chose to do what was right in their own eyes. (Judges 2:7, 11ff; 17:6; 24:15)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God’s way is much higher than man’s way which leads to death. (Isaiah 55:8-9)</a:t>
            </a:r>
            <a:endParaRPr lang="en-US" sz="40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0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000" u="sng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Today, man’s way includes these false ideas</a:t>
            </a:r>
            <a:r>
              <a:rPr lang="en-US" sz="40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0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…there are no moral absolutes therefore no moral standard;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</a:t>
            </a:r>
            <a:r>
              <a:rPr lang="en-US" sz="40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don’t judge, condemn, or offend other people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0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…tolerate sin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Choose: Man’s Way or God’s Way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lnSpcReduction="10000"/>
          </a:bodyPr>
          <a:lstStyle/>
          <a:p>
            <a:pPr algn="ctr">
              <a:buNone/>
              <a:defRPr/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have some of the same problems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America as 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Israelites did in the days of the 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Judges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ctr">
              <a:buNone/>
              <a:defRPr/>
            </a:pPr>
            <a:endParaRPr lang="en-US" sz="1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Tahoma" pitchFamily="34" charset="0"/>
              <a:buNone/>
              <a:defRPr/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-Marrying the ungodly, committing adultery 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(14:3;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16:1)</a:t>
            </a:r>
          </a:p>
          <a:p>
            <a:pPr algn="ctr">
              <a:buFont typeface="Tahoma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-Telling 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lies until vow given up (16:10-20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algn="ctr">
              <a:buFont typeface="Tahoma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-Corrupt religion [people think they’re righteous if they have the blessings of a priest even when corrupt] (17:1-13; 18:19)</a:t>
            </a:r>
          </a:p>
          <a:p>
            <a:pPr algn="ctr">
              <a:buFont typeface="Tahoma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-homosexuality (19:22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algn="ctr">
              <a:buFont typeface="Tahoma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-rape, abuse and murder (19:25ff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algn="ctr">
              <a:buFont typeface="Tahoma" pitchFamily="34" charset="0"/>
              <a:buNone/>
              <a:defRPr/>
            </a:pPr>
            <a:endParaRPr lang="en-US" sz="11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Man’s way is to compromise with sin while God’s way is to rebuke it (Isaiah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5:20; John 4:24; 7:24; Eph. 1:22-23; 5:11). </a:t>
            </a: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Tahoma" pitchFamily="34" charset="0"/>
              <a:buNone/>
              <a:defRPr/>
            </a:pPr>
            <a:endParaRPr lang="en-US" sz="4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Tahoma" pitchFamily="34" charset="0"/>
              <a:buNone/>
              <a:defRPr/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Choose: Worldly or Godly People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  <a:defRPr/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Many will follow the crowd or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their friends 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desiring popularity.         (Exodus 23:2) </a:t>
            </a:r>
          </a:p>
          <a:p>
            <a:pPr algn="ctr">
              <a:buNone/>
              <a:defRPr/>
            </a:pPr>
            <a:endParaRPr lang="en-US" sz="1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Tahoma" pitchFamily="34" charset="0"/>
              <a:buNone/>
              <a:defRPr/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“Do not be deceived: Bad company corrupts good morals”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Corinthians 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15:33) </a:t>
            </a:r>
            <a:endParaRPr lang="en-US" sz="4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Tahoma" pitchFamily="34" charset="0"/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Tahoma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have wasted enough time partying with our friends when we were worldly to go back and join them again which leads to eternal torment (1 Peter 4:1-5).</a:t>
            </a:r>
          </a:p>
          <a:p>
            <a:pPr algn="ctr">
              <a:buFont typeface="Tahoma" pitchFamily="34" charset="0"/>
              <a:buNone/>
              <a:defRPr/>
            </a:pPr>
            <a:r>
              <a:rPr lang="en-US" sz="1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>
              <a:buFont typeface="Tahoma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Instead you can study the Bible and worship God with the saints at every service &amp; spend time with your brethren (Acts 2:42,46).</a:t>
            </a:r>
          </a:p>
          <a:p>
            <a:pPr algn="ctr">
              <a:buFont typeface="Tahoma" pitchFamily="34" charset="0"/>
              <a:buNone/>
              <a:defRPr/>
            </a:pPr>
            <a:endParaRPr lang="en-US" sz="11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“He who walks with wise men will be wise, but the companion of fools will suffer harm” (Proverbs 13:20). </a:t>
            </a: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Tahoma" pitchFamily="34" charset="0"/>
              <a:buNone/>
              <a:defRPr/>
            </a:pPr>
            <a:endParaRPr lang="en-US" sz="4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Tahoma" pitchFamily="34" charset="0"/>
              <a:buNone/>
              <a:defRPr/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Choose: Things or God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92500"/>
          </a:bodyPr>
          <a:lstStyle/>
          <a:p>
            <a:pPr algn="ctr">
              <a:buNone/>
              <a:defRPr/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Many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want to get rich quick so they choose to gamble instead of being content with what they have (1 Timothy 6:6-10). </a:t>
            </a:r>
          </a:p>
          <a:p>
            <a:pPr algn="ctr">
              <a:buNone/>
              <a:defRPr/>
            </a:pPr>
            <a:endParaRPr lang="en-US" sz="1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Tahoma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Others will charge up the credit card for worldly things but not pay it back.  The Bible says they are wicked (Psalm 37:21; Eph. 4:28).  </a:t>
            </a:r>
          </a:p>
          <a:p>
            <a:pPr algn="ctr">
              <a:buFont typeface="Tahoma" pitchFamily="34" charset="0"/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Tahoma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Some retire with many goods living for themselves without thinking about God and will suffer the eternal consequences (Luke 12:15f).</a:t>
            </a:r>
          </a:p>
          <a:p>
            <a:pPr algn="ctr">
              <a:buFont typeface="Tahoma" pitchFamily="34" charset="0"/>
              <a:buNone/>
              <a:defRPr/>
            </a:pPr>
            <a:r>
              <a:rPr lang="en-US" sz="1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>
              <a:buFont typeface="Tahoma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Some think they can serve God and mammon but Jesus says you can’t do both (Matthew 6:24).</a:t>
            </a:r>
          </a:p>
          <a:p>
            <a:pPr algn="ctr">
              <a:buFont typeface="Tahoma" pitchFamily="34" charset="0"/>
              <a:buNone/>
              <a:defRPr/>
            </a:pPr>
            <a:endParaRPr lang="en-US" sz="11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apostle Paul was willing to suffer the loss of all things (which are temporary) for the eternal things (Phil. 3:7ff; 2 Cor. 4:16-18). </a:t>
            </a: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Tahoma" pitchFamily="34" charset="0"/>
              <a:buNone/>
              <a:defRPr/>
            </a:pPr>
            <a:endParaRPr lang="en-US" sz="4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Tahoma" pitchFamily="34" charset="0"/>
              <a:buNone/>
              <a:defRPr/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Dare to Stand for God in 2014! 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lnSpcReduction="10000"/>
          </a:bodyPr>
          <a:lstStyle/>
          <a:p>
            <a:pPr algn="ctr"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2014, will you choose man’s way of compromising with sin or God’s way of rebuke and be willing to repent of your sins?  </a:t>
            </a:r>
          </a:p>
          <a:p>
            <a:pPr algn="ctr">
              <a:buNone/>
              <a:defRPr/>
            </a:pPr>
            <a:endParaRPr lang="en-US" sz="1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Tahoma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Will you choose worldly friends to be popular or are you willing to suffer affliction with the people of God (Heb. 11:25)?  </a:t>
            </a:r>
          </a:p>
          <a:p>
            <a:pPr algn="ctr">
              <a:buFont typeface="Tahoma" pitchFamily="34" charset="0"/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Will you choose things that will perish or eternal life in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heaven?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Matthew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6:19-21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4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Tahoma" pitchFamily="34" charset="0"/>
              <a:buNone/>
              <a:defRPr/>
            </a:pPr>
            <a:endParaRPr lang="en-US" sz="11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have not obeyed the gospel, you can be baptized for the remission of your sins today (Acts 2:38; 22:16). </a:t>
            </a:r>
          </a:p>
          <a:p>
            <a:pPr algn="ctr">
              <a:buNone/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 a Christian, if you have chosen man’s way, worldly people or things over God, you can repent and pray (Acts 8:20ff). </a:t>
            </a: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Tahoma" pitchFamily="34" charset="0"/>
              <a:buNone/>
              <a:defRPr/>
            </a:pPr>
            <a:endParaRPr lang="en-US" sz="4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Tahoma" pitchFamily="34" charset="0"/>
              <a:buNone/>
              <a:defRPr/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914</Words>
  <Application>Microsoft Office PowerPoint</Application>
  <PresentationFormat>Custom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Hymns for Worship at Woodmont</vt:lpstr>
      <vt:lpstr>Dare to Stand for God in 2014!</vt:lpstr>
      <vt:lpstr>Dare to Stand like Joshua</vt:lpstr>
      <vt:lpstr>Joshua 24</vt:lpstr>
      <vt:lpstr>Choose: Man’s Way or God’s Way</vt:lpstr>
      <vt:lpstr>Choose: Man’s Way or God’s Way</vt:lpstr>
      <vt:lpstr>Choose: Worldly or Godly People</vt:lpstr>
      <vt:lpstr>Choose: Things or God</vt:lpstr>
      <vt:lpstr>Dare to Stand for God in 2014! </vt:lpstr>
      <vt:lpstr>Hymns for Worship at Woodmont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Dare to Stand          in 2014!</dc:title>
  <dc:creator>Steven Lawrence Locklair</dc:creator>
  <cp:lastModifiedBy>Steven Lawrence Locklair</cp:lastModifiedBy>
  <cp:revision>13</cp:revision>
  <dcterms:created xsi:type="dcterms:W3CDTF">2014-01-04T21:10:47Z</dcterms:created>
  <dcterms:modified xsi:type="dcterms:W3CDTF">2014-01-06T01:57:57Z</dcterms:modified>
</cp:coreProperties>
</file>