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64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0CA5E-D3E0-47FF-957C-626DEA47EF71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FFC5-B6EE-4285-86BC-E8AD9BDBD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F5D8-EC22-4875-B926-EA787A9F3389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C35CF-5E4E-4711-AA6C-36CEE274C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633- How Long has it Been?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599- We Bow Down in Reverence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620- Room in God’s Kingdom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278- God is Calling the Prodigal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580- Ten Thousand Angels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557- Resurrection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what if you fail and offend?</a:t>
            </a:r>
            <a:endParaRPr lang="en-US" sz="6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the offender and remember that you have done something against your brother,  tell them you are sorry before offering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worship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God (Matt. 5:22-24).</a:t>
            </a: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Good homes and churches will practice this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that peace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unity in 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truth will prevail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Jas.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5:16; Eph. 4:3). </a:t>
            </a: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the offender continually makes excuses or shifts the blame to the spouse or brethren you may have divorces and split churches.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What if your brother sins against you?</a:t>
            </a:r>
            <a:endParaRPr lang="en-US" sz="5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Instead of telling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rest of the church first, talk to them alone and rebuke them so they will repent of their sins (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18:15;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17:3-4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then take two or three as witnesses and if there is a failure to repent, then tell it to 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church.       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(Matthew 18:16-18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fail to take the proper measures, we have proven ourselves to be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strife makers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not the peacemakers that Jesus said are blessed.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Being a Peacemaker will demonstrate…</a:t>
            </a:r>
            <a:endParaRPr lang="en-US" sz="5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…that you are poor in spirit (humble)</a:t>
            </a:r>
          </a:p>
          <a:p>
            <a:pPr marL="609600" indent="-609600"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…that you truly mourn over your sins </a:t>
            </a:r>
          </a:p>
          <a:p>
            <a:pPr marL="609600" indent="-609600"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…that you are meek (strength under control of God’s will, not your own)</a:t>
            </a:r>
          </a:p>
          <a:p>
            <a:pPr marL="609600" indent="-609600"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…that you hunger and thirst for righteousness (you want to do right regardless the cost) </a:t>
            </a:r>
          </a:p>
          <a:p>
            <a:pPr marL="609600" indent="-609600"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…that you are merciful (willing to forgive) </a:t>
            </a:r>
          </a:p>
          <a:p>
            <a:pPr marL="609600" indent="-609600" algn="ctr">
              <a:defRPr/>
            </a:pPr>
            <a:endParaRPr lang="en-US" sz="105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…that you are pure in heart (single minded devotion)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2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was the Perfect Peacemaker</a:t>
            </a:r>
            <a:endParaRPr lang="en-US" sz="62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had the wisdom and conviction to always say the right thing at the right time with the right heart in rebuking sin (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Proverbs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25:11). </a:t>
            </a: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the other hand, while he was on the cross he silently endured unimaginable pain. </a:t>
            </a: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"Who committed no sin, Nor was deceit found in His mouth"; who, when He was reviled, did not revile in return; when He suffered, He did not threaten, but committed Himself to Him who judges righteously”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(1 Peter 2:22-23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Are you a Peacemaker?</a:t>
            </a:r>
            <a:endParaRPr lang="en-US" sz="72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you are criticized (rightly or wrongly), do you blow up or prayerfully give the appropriate answer with a soft voice?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(Prov. 15:1)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able to turn the other cheek?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[not returning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evil for evil but remember that vengeance belongs to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God] (Matt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5:37; Rom.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12:19)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willing to be defrauded by your brethren and not hold a grudge against them?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Cor. 6:7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Endured Agony to              Make Peace for You</a:t>
            </a:r>
            <a:endParaRPr lang="en-US" sz="6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4630400" cy="62484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Isaiah 53:5,</a:t>
            </a:r>
          </a:p>
          <a:p>
            <a:pPr marL="609600" indent="-609600" algn="ctr">
              <a:buNone/>
              <a:defRPr/>
            </a:pP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“He was wounded for our transgressions, </a:t>
            </a:r>
          </a:p>
          <a:p>
            <a:pPr marL="609600" indent="-609600" algn="ctr">
              <a:buNone/>
              <a:defRPr/>
            </a:pP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was bruised for our iniquities; </a:t>
            </a:r>
          </a:p>
          <a:p>
            <a:pPr marL="609600" indent="-609600" algn="ctr">
              <a:buNone/>
              <a:defRPr/>
            </a:pP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chastisement for our peace was upon Him, </a:t>
            </a:r>
          </a:p>
          <a:p>
            <a:pPr marL="609600" indent="-609600" algn="ctr">
              <a:buNone/>
              <a:defRPr/>
            </a:pP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by His stripes we are healed.”</a:t>
            </a: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endured through all the times you bruised Him, you beat Him, &amp; you nailed Him to the cross with your sins, and He was willing to forgive them all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said, “Blessed are the peacemakers, for they shall be called sons of God”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didn’t come to make world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peace &amp;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can’t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peace at any price (compromise to have fellowship with false teachers,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error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family, or the world). 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wisdom is first pure then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peaceable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(James 3:17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609600" indent="-609600" algn="ctr"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have peace with God first before we can be at peace with one another.</a:t>
            </a:r>
          </a:p>
          <a:p>
            <a:pPr marL="609600" indent="-609600" algn="ctr">
              <a:buNone/>
              <a:defRPr/>
            </a:pP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at peace with God? 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you can have your sins washed away in the blood of the Lamb by being baptized. </a:t>
            </a:r>
          </a:p>
          <a:p>
            <a:pPr marL="609600" indent="-609600"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at peace with your brethren? </a:t>
            </a:r>
          </a:p>
          <a:p>
            <a:pPr marL="609600" indent="-609600"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the offender, make it right with them, if you are the offended, be reconciled.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633- How Long has it Been?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599- We Bow Down in Reverence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620- Room in God’s Kingdom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278- God is Calling the Prodigal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580- Ten Thousand Angels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557- Resurrection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77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Peacemakers are Blessed</a:t>
            </a:r>
            <a:endParaRPr lang="en-US" sz="17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live in a world of hatred, strife, and war with mayhem and murder happening everyday. </a:t>
            </a:r>
          </a:p>
          <a:p>
            <a:pPr marL="609600" indent="-609600" algn="ctr"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desire that there be world peace today but the Bible says, 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“There is a time for war and a time for peace”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(Eccl. 3:8)</a:t>
            </a:r>
          </a:p>
          <a:p>
            <a:pPr marL="609600" indent="-609600" algn="ctr"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there is peace, it is only temporary.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last 3,421 years of recorded history only 268 have seen no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war"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(Will &amp; Ariel Durant, “The Lessons of History”, p. 81, 1968)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 There be Peace on Earth?</a:t>
            </a:r>
            <a:endParaRPr lang="en-US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can Jesus teach 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“Blessed are the peacemakers”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there won’t be peace on earth? 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misunderstand His words.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was not discussing an absence of war or conflict in this world but the problem of sin.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Eve decided to disobey God’s word through the deceptions of the devil, sin and enmity came into the world 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Genesis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3:15).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981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Because of Sin, Man doesn’t have Peace with God</a:t>
            </a:r>
            <a:endParaRPr lang="en-US" sz="6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14630400" cy="60960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Satan is working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sons of disobedience who yield to his temptations (Eph. 2:2; 1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Pet.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5:8).</a:t>
            </a: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all guilty of sin (Rom. 3:10ff) and there is no peace for the wicked (Isa. 48:22).</a:t>
            </a: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this lesson, we will discuss from the Bible how we can become peacemakers and the applications that we can make with our family, brethren, and all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676400"/>
          </a:xfrm>
        </p:spPr>
        <p:txBody>
          <a:bodyPr>
            <a:noAutofit/>
          </a:bodyPr>
          <a:lstStyle/>
          <a:p>
            <a:r>
              <a:rPr lang="en-US" sz="57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sent His Son as a Peace Initiative to Remove the Enmity</a:t>
            </a:r>
            <a:endParaRPr lang="en-US" sz="57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4630400" cy="6477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Christ is the prophesied Prince of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Peace.             (Ezek. 34:25ff; Isa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9:6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Prince of Peace’s Government would endure forever while the kingdoms of earth would all pass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away.          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Isaiah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9:7;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Daniel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2:44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 paradox that the Prince of peace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shed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blood to reconcile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own people to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wanted him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killed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City of Peace- Jerusalem (Col. 1:20-22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676400"/>
          </a:xfrm>
        </p:spPr>
        <p:txBody>
          <a:bodyPr>
            <a:noAutofit/>
          </a:bodyPr>
          <a:lstStyle/>
          <a:p>
            <a:r>
              <a:rPr lang="en-US" sz="57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Through the Cross, We Have Peace with God and Brethren</a:t>
            </a:r>
            <a:endParaRPr lang="en-US" sz="57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4630400" cy="64770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is our Peace through whom we receive the forgiveness of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sins (Eph. 2:14). 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now reconciled in one body to God through the cross and are no longer enemies but friends now having brothers and sisters in Christ (Eph.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2:15-17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609600" indent="-609600" algn="ctr"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 preach the gospel of peace to others and do much more eternal good than those who receive the Nobel Peace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Prize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(Romans 10:14ff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Christians Cannot Have Peace with…</a:t>
            </a:r>
            <a:endParaRPr lang="en-US" sz="55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…false teachers. (Luke 6:26)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Those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 do, participate in their evil deeds (2 John 9-11). </a:t>
            </a:r>
          </a:p>
          <a:p>
            <a:pPr marL="609600" indent="-609600" algn="ctr">
              <a:buNone/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…false doctrines.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to cast down everything raised up against God’s word (2 Cor. 10:3-6).</a:t>
            </a:r>
          </a:p>
          <a:p>
            <a:pPr marL="609600" indent="-609600" algn="ctr">
              <a:buNone/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…family members if we love them more than 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Lord.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(Matt. 10:34-37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…the world because that makes you an enemy of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(James 4:4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Christians are to Pursue Peace</a:t>
            </a:r>
            <a:endParaRPr lang="en-US" sz="6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pursuing peace we build one another up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            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Romans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14:19; 1 Peter 3:11)</a:t>
            </a:r>
          </a:p>
          <a:p>
            <a:pPr marL="609600" indent="-609600" algn="ctr"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When others say hurtful words against us, we are quick to hear, slow to speak, and slow to wrath using gentle words when we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respond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15:1; James 1:19)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will pray for our enemies and those who persecute us (Matt. 5:43ff).</a:t>
            </a:r>
          </a:p>
          <a:p>
            <a:pPr marL="609600" indent="-609600" algn="ctr"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Try to be at peace with all men (Rom. 12:18).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1323</Words>
  <Application>Microsoft Office PowerPoint</Application>
  <PresentationFormat>Custom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Hymns for Worship at Woodmont</vt:lpstr>
      <vt:lpstr>Peacemakers are Blessed</vt:lpstr>
      <vt:lpstr>Introduction</vt:lpstr>
      <vt:lpstr>Can There be Peace on Earth?</vt:lpstr>
      <vt:lpstr>Because of Sin, Man doesn’t have Peace with God</vt:lpstr>
      <vt:lpstr>God sent His Son as a Peace Initiative to Remove the Enmity</vt:lpstr>
      <vt:lpstr>Through the Cross, We Have Peace with God and Brethren</vt:lpstr>
      <vt:lpstr>But Christians Cannot Have Peace with…</vt:lpstr>
      <vt:lpstr>Christians are to Pursue Peace</vt:lpstr>
      <vt:lpstr>But what if you fail and offend?</vt:lpstr>
      <vt:lpstr>What if your brother sins against you?</vt:lpstr>
      <vt:lpstr>Being a Peacemaker will demonstrate…</vt:lpstr>
      <vt:lpstr>Jesus was the Perfect Peacemaker</vt:lpstr>
      <vt:lpstr>Are you a Peacemaker?</vt:lpstr>
      <vt:lpstr>Jesus Endured Agony to              Make Peace for You</vt:lpstr>
      <vt:lpstr>Conclusion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Peacemakers are Blessed</dc:title>
  <dc:creator>Steven Lawrence Locklair</dc:creator>
  <cp:lastModifiedBy>Steven Lawrence Locklair</cp:lastModifiedBy>
  <cp:revision>3</cp:revision>
  <dcterms:created xsi:type="dcterms:W3CDTF">2014-01-12T21:08:21Z</dcterms:created>
  <dcterms:modified xsi:type="dcterms:W3CDTF">2014-01-19T19:29:18Z</dcterms:modified>
</cp:coreProperties>
</file>