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271" r:id="rId2"/>
    <p:sldId id="256" r:id="rId3"/>
    <p:sldId id="257" r:id="rId4"/>
    <p:sldId id="258" r:id="rId5"/>
    <p:sldId id="259" r:id="rId6"/>
    <p:sldId id="260" r:id="rId7"/>
    <p:sldId id="261" r:id="rId8"/>
    <p:sldId id="262" r:id="rId9"/>
    <p:sldId id="263" r:id="rId10"/>
    <p:sldId id="264" r:id="rId11"/>
    <p:sldId id="265" r:id="rId12"/>
    <p:sldId id="266" r:id="rId13"/>
    <p:sldId id="267" r:id="rId14"/>
    <p:sldId id="270" r:id="rId15"/>
    <p:sldId id="268" r:id="rId16"/>
    <p:sldId id="269" r:id="rId17"/>
    <p:sldId id="272" r:id="rId18"/>
  </p:sldIdLst>
  <p:sldSz cx="14630400" cy="8229600"/>
  <p:notesSz cx="9144000" cy="6858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805076ED-B081-44A9-877C-0F7914894B76}" type="datetimeFigureOut">
              <a:rPr lang="en-US" smtClean="0"/>
              <a:t>1/5/2014</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853E75D-1EF0-466E-8033-77154BB9C43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8002CF-2559-41F5-AFE8-F6B564D60A76}"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8002CF-2559-41F5-AFE8-F6B564D60A76}"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8002CF-2559-41F5-AFE8-F6B564D60A76}"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8002CF-2559-41F5-AFE8-F6B564D60A76}"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8002CF-2559-41F5-AFE8-F6B564D60A76}" type="datetimeFigureOut">
              <a:rPr lang="en-US" smtClean="0"/>
              <a:t>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8002CF-2559-41F5-AFE8-F6B564D60A76}"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8002CF-2559-41F5-AFE8-F6B564D60A76}" type="datetimeFigureOut">
              <a:rPr lang="en-US" smtClean="0"/>
              <a:t>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8002CF-2559-41F5-AFE8-F6B564D60A76}" type="datetimeFigureOut">
              <a:rPr lang="en-US" smtClean="0"/>
              <a:t>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8002CF-2559-41F5-AFE8-F6B564D60A76}" type="datetimeFigureOut">
              <a:rPr lang="en-US" smtClean="0"/>
              <a:t>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8002CF-2559-41F5-AFE8-F6B564D60A76}"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8002CF-2559-41F5-AFE8-F6B564D60A76}" type="datetimeFigureOut">
              <a:rPr lang="en-US" smtClean="0"/>
              <a:t>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BEB4BC-1F3A-41E0-9D3F-87A84027B3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848002CF-2559-41F5-AFE8-F6B564D60A76}" type="datetimeFigureOut">
              <a:rPr lang="en-US" smtClean="0"/>
              <a:t>1/5/2014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29BEB4BC-1F3A-41E0-9D3F-87A84027B3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574- </a:t>
            </a:r>
            <a:r>
              <a:rPr lang="en-US" dirty="0" err="1" smtClean="0">
                <a:solidFill>
                  <a:schemeClr val="bg1"/>
                </a:solidFill>
                <a:latin typeface="Tahoma" pitchFamily="34" charset="0"/>
                <a:ea typeface="Tahoma" pitchFamily="34" charset="0"/>
                <a:cs typeface="Tahoma" pitchFamily="34" charset="0"/>
              </a:rPr>
              <a:t>Gloryland</a:t>
            </a:r>
            <a:r>
              <a:rPr lang="en-US" dirty="0" smtClean="0">
                <a:solidFill>
                  <a:schemeClr val="bg1"/>
                </a:solidFill>
                <a:latin typeface="Tahoma" pitchFamily="34" charset="0"/>
                <a:ea typeface="Tahoma" pitchFamily="34" charset="0"/>
                <a:cs typeface="Tahoma" pitchFamily="34" charset="0"/>
              </a:rPr>
              <a:t> Way</a:t>
            </a:r>
          </a:p>
          <a:p>
            <a:pPr>
              <a:buNone/>
            </a:pPr>
            <a:r>
              <a:rPr lang="en-US" dirty="0" smtClean="0">
                <a:solidFill>
                  <a:schemeClr val="bg1"/>
                </a:solidFill>
                <a:latin typeface="Tahoma" pitchFamily="34" charset="0"/>
                <a:ea typeface="Tahoma" pitchFamily="34" charset="0"/>
                <a:cs typeface="Tahoma" pitchFamily="34" charset="0"/>
              </a:rPr>
              <a:t>87- Be Still My Soul</a:t>
            </a:r>
          </a:p>
          <a:p>
            <a:pPr>
              <a:buNone/>
            </a:pPr>
            <a:r>
              <a:rPr lang="en-US" dirty="0" smtClean="0">
                <a:solidFill>
                  <a:schemeClr val="bg1"/>
                </a:solidFill>
                <a:latin typeface="Tahoma" pitchFamily="34" charset="0"/>
                <a:ea typeface="Tahoma" pitchFamily="34" charset="0"/>
                <a:cs typeface="Tahoma" pitchFamily="34" charset="0"/>
              </a:rPr>
              <a:t>8s- How Long Till the Morning</a:t>
            </a:r>
          </a:p>
          <a:p>
            <a:pPr>
              <a:buNone/>
            </a:pPr>
            <a:r>
              <a:rPr lang="en-US" dirty="0" smtClean="0">
                <a:solidFill>
                  <a:schemeClr val="bg1"/>
                </a:solidFill>
                <a:latin typeface="Tahoma" pitchFamily="34" charset="0"/>
                <a:ea typeface="Tahoma" pitchFamily="34" charset="0"/>
                <a:cs typeface="Tahoma" pitchFamily="34" charset="0"/>
              </a:rPr>
              <a:t>287- There’s a Fountain Free</a:t>
            </a:r>
          </a:p>
          <a:p>
            <a:pPr>
              <a:buNone/>
            </a:pPr>
            <a:r>
              <a:rPr lang="en-US" dirty="0" smtClean="0">
                <a:solidFill>
                  <a:schemeClr val="bg1"/>
                </a:solidFill>
                <a:latin typeface="Tahoma" pitchFamily="34" charset="0"/>
                <a:ea typeface="Tahoma" pitchFamily="34" charset="0"/>
                <a:cs typeface="Tahoma" pitchFamily="34" charset="0"/>
              </a:rPr>
              <a:t>164- The Depth of God’s Love</a:t>
            </a:r>
          </a:p>
          <a:p>
            <a:pPr>
              <a:buNone/>
            </a:pPr>
            <a:r>
              <a:rPr lang="en-US" dirty="0" smtClean="0">
                <a:solidFill>
                  <a:schemeClr val="bg1"/>
                </a:solidFill>
                <a:latin typeface="Tahoma" pitchFamily="34" charset="0"/>
                <a:ea typeface="Tahoma" pitchFamily="34" charset="0"/>
                <a:cs typeface="Tahoma" pitchFamily="34" charset="0"/>
              </a:rPr>
              <a:t>436- I’ll Fly Away</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A Pure Heart is a Undivided Heart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False teachers will promise you freedom (live and worship however you want) but the Bible warns us that they are slaves of corruption and will keep you enslaved in your sins (2 Peter 2:18-19).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Should we forsake our spouse for a smooth- talking, joke-telling man who makes us feel good or a beautiful immodest woman who makes us feel young again?  God forbid! </a:t>
            </a:r>
            <a:r>
              <a:rPr lang="en-US" dirty="0" smtClean="0">
                <a:solidFill>
                  <a:schemeClr val="bg1"/>
                </a:solidFill>
                <a:latin typeface="Tahoma" pitchFamily="34" charset="0"/>
                <a:ea typeface="Tahoma" pitchFamily="34" charset="0"/>
                <a:cs typeface="Tahoma" pitchFamily="34" charset="0"/>
              </a:rPr>
              <a:t>(</a:t>
            </a:r>
            <a:r>
              <a:rPr lang="en-US" dirty="0">
                <a:solidFill>
                  <a:schemeClr val="bg1"/>
                </a:solidFill>
                <a:latin typeface="Tahoma" pitchFamily="34" charset="0"/>
                <a:ea typeface="Tahoma" pitchFamily="34" charset="0"/>
                <a:cs typeface="Tahoma" pitchFamily="34" charset="0"/>
              </a:rPr>
              <a:t>Matthew 19:6; 2 Timothy 2:22</a:t>
            </a:r>
            <a:r>
              <a:rPr lang="en-US" dirty="0" smtClean="0">
                <a:solidFill>
                  <a:schemeClr val="bg1"/>
                </a:solidFill>
                <a:latin typeface="Tahoma" pitchFamily="34" charset="0"/>
                <a:ea typeface="Tahoma" pitchFamily="34" charset="0"/>
                <a:cs typeface="Tahoma" pitchFamily="34" charset="0"/>
              </a:rPr>
              <a:t>)</a:t>
            </a:r>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A Pure Heart is a Undivided Heart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marL="609600" indent="-609600" algn="ctr">
              <a:buNone/>
              <a:defRPr/>
            </a:pPr>
            <a:r>
              <a:rPr lang="en-US" dirty="0">
                <a:solidFill>
                  <a:schemeClr val="bg1"/>
                </a:solidFill>
                <a:latin typeface="Tahoma" pitchFamily="34" charset="0"/>
                <a:ea typeface="Tahoma" pitchFamily="34" charset="0"/>
                <a:cs typeface="Tahoma" pitchFamily="34" charset="0"/>
              </a:rPr>
              <a:t>Give your undivided heart and loyalty to the pure doctrine of Christ rather than the corrupt doctrines of </a:t>
            </a:r>
            <a:r>
              <a:rPr lang="en-US" dirty="0" smtClean="0">
                <a:solidFill>
                  <a:schemeClr val="bg1"/>
                </a:solidFill>
                <a:latin typeface="Tahoma" pitchFamily="34" charset="0"/>
                <a:ea typeface="Tahoma" pitchFamily="34" charset="0"/>
                <a:cs typeface="Tahoma" pitchFamily="34" charset="0"/>
              </a:rPr>
              <a:t>men.              </a:t>
            </a:r>
            <a:r>
              <a:rPr lang="en-US" dirty="0">
                <a:solidFill>
                  <a:schemeClr val="bg1"/>
                </a:solidFill>
                <a:latin typeface="Tahoma" pitchFamily="34" charset="0"/>
                <a:ea typeface="Tahoma" pitchFamily="34" charset="0"/>
                <a:cs typeface="Tahoma" pitchFamily="34" charset="0"/>
              </a:rPr>
              <a:t>(2 Tim. 4:2-5; Titus 3:7</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Don’t give in to those churches who will entice you with food, fun, and frolic and would change the worship into entertainment with dramas, solos, choirs, or a rock concert.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We read in the New Testament that the purpose of the church is spiritual -- not </a:t>
            </a:r>
            <a:r>
              <a:rPr lang="en-US" dirty="0" smtClean="0">
                <a:solidFill>
                  <a:schemeClr val="bg1"/>
                </a:solidFill>
                <a:latin typeface="Tahoma" pitchFamily="34" charset="0"/>
                <a:ea typeface="Tahoma" pitchFamily="34" charset="0"/>
                <a:cs typeface="Tahoma" pitchFamily="34" charset="0"/>
              </a:rPr>
              <a:t>physical </a:t>
            </a:r>
            <a:r>
              <a:rPr lang="en-US" dirty="0">
                <a:solidFill>
                  <a:schemeClr val="bg1"/>
                </a:solidFill>
                <a:latin typeface="Tahoma" pitchFamily="34" charset="0"/>
                <a:ea typeface="Tahoma" pitchFamily="34" charset="0"/>
                <a:cs typeface="Tahoma" pitchFamily="34" charset="0"/>
              </a:rPr>
              <a:t>(Romans 14:17</a:t>
            </a:r>
            <a:r>
              <a:rPr lang="en-US" dirty="0" smtClean="0">
                <a:solidFill>
                  <a:schemeClr val="bg1"/>
                </a:solidFill>
                <a:latin typeface="Tahoma" pitchFamily="34" charset="0"/>
                <a:ea typeface="Tahoma" pitchFamily="34" charset="0"/>
                <a:cs typeface="Tahoma" pitchFamily="34" charset="0"/>
              </a:rPr>
              <a:t>).</a:t>
            </a:r>
            <a:endParaRPr lang="en-US" sz="28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A Pure Heart is a Undivided Heart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marL="609600" indent="-609600" algn="ctr">
              <a:buNone/>
            </a:pPr>
            <a:r>
              <a:rPr lang="en-US" dirty="0" smtClean="0">
                <a:solidFill>
                  <a:schemeClr val="bg1"/>
                </a:solidFill>
                <a:effectLst/>
                <a:latin typeface="Tahoma" pitchFamily="34" charset="0"/>
                <a:ea typeface="Tahoma" pitchFamily="34" charset="0"/>
                <a:cs typeface="Tahoma" pitchFamily="34" charset="0"/>
              </a:rPr>
              <a:t>To have an undivided heart, we must get permission from the Lord from the Scriptures for what we believe, teach, and practice (1 Peter 4:11; Col. 3:17)</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Just as if we add just a little bit of poison to our favorite dish we corrupt our bodies, if we add our own opinions, desires, or error, we poison and corrupt the pure word of God and will suffer the eternal consequences.                                         (2 Cor. 2:17; 2 Peter 3:16; Rev. 22:18-19) </a:t>
            </a:r>
            <a:endParaRPr lang="en-US" sz="28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marL="609600" indent="-609600" algn="ctr">
              <a:buNone/>
              <a:defRPr/>
            </a:pPr>
            <a:r>
              <a:rPr lang="en-US" i="1" dirty="0">
                <a:solidFill>
                  <a:schemeClr val="bg1"/>
                </a:solidFill>
                <a:latin typeface="Tahoma" pitchFamily="34" charset="0"/>
                <a:ea typeface="Tahoma" pitchFamily="34" charset="0"/>
                <a:cs typeface="Tahoma" pitchFamily="34" charset="0"/>
              </a:rPr>
              <a:t>Blessed are the pure in heart, for they shall see God”  </a:t>
            </a:r>
            <a:r>
              <a:rPr lang="en-US" dirty="0">
                <a:solidFill>
                  <a:schemeClr val="bg1"/>
                </a:solidFill>
                <a:latin typeface="Tahoma" pitchFamily="34" charset="0"/>
                <a:ea typeface="Tahoma" pitchFamily="34" charset="0"/>
                <a:cs typeface="Tahoma" pitchFamily="34" charset="0"/>
              </a:rPr>
              <a:t>(Matthew 5:8).</a:t>
            </a:r>
          </a:p>
          <a:p>
            <a:pPr marL="609600" indent="-609600" algn="ctr">
              <a:defRPr/>
            </a:pPr>
            <a:endParaRPr lang="en-US"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Satan is trying to take God’s word out of your heart so that you will have a polluted mind</a:t>
            </a:r>
            <a:r>
              <a:rPr lang="en-US" dirty="0" smtClean="0">
                <a:solidFill>
                  <a:schemeClr val="bg1"/>
                </a:solidFill>
                <a:latin typeface="Tahoma" pitchFamily="34" charset="0"/>
                <a:ea typeface="Tahoma" pitchFamily="34" charset="0"/>
                <a:cs typeface="Tahoma" pitchFamily="34" charset="0"/>
              </a:rPr>
              <a:t>, </a:t>
            </a:r>
            <a:r>
              <a:rPr lang="en-US" dirty="0">
                <a:solidFill>
                  <a:schemeClr val="bg1"/>
                </a:solidFill>
                <a:latin typeface="Tahoma" pitchFamily="34" charset="0"/>
                <a:ea typeface="Tahoma" pitchFamily="34" charset="0"/>
                <a:cs typeface="Tahoma" pitchFamily="34" charset="0"/>
              </a:rPr>
              <a:t>do dirty deeds, and corrupt your life. </a:t>
            </a:r>
          </a:p>
          <a:p>
            <a:pPr marL="609600" indent="-609600" algn="ctr">
              <a:defRPr/>
            </a:pPr>
            <a:endParaRPr lang="en-US"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God wants you to have a cleansed heart and provided the means through sending Jesus to die for your </a:t>
            </a:r>
            <a:r>
              <a:rPr lang="en-US" dirty="0" smtClean="0">
                <a:solidFill>
                  <a:schemeClr val="bg1"/>
                </a:solidFill>
                <a:latin typeface="Tahoma" pitchFamily="34" charset="0"/>
                <a:ea typeface="Tahoma" pitchFamily="34" charset="0"/>
                <a:cs typeface="Tahoma" pitchFamily="34" charset="0"/>
              </a:rPr>
              <a:t>sins. </a:t>
            </a:r>
            <a:r>
              <a:rPr lang="en-US" dirty="0">
                <a:solidFill>
                  <a:schemeClr val="bg1"/>
                </a:solidFill>
                <a:latin typeface="Tahoma" pitchFamily="34" charset="0"/>
                <a:ea typeface="Tahoma" pitchFamily="34" charset="0"/>
                <a:cs typeface="Tahoma" pitchFamily="34" charset="0"/>
              </a:rPr>
              <a:t>(Romans 5:8-9</a:t>
            </a:r>
            <a:r>
              <a:rPr lang="en-US" dirty="0" smtClean="0">
                <a:solidFill>
                  <a:schemeClr val="bg1"/>
                </a:solidFill>
                <a:latin typeface="Tahoma" pitchFamily="34" charset="0"/>
                <a:ea typeface="Tahoma" pitchFamily="34" charset="0"/>
                <a:cs typeface="Tahoma" pitchFamily="34" charset="0"/>
              </a:rPr>
              <a:t>)</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marL="609600" indent="-609600" algn="ctr">
              <a:buNone/>
            </a:pPr>
            <a:r>
              <a:rPr lang="en-US" dirty="0" smtClean="0">
                <a:solidFill>
                  <a:schemeClr val="bg1"/>
                </a:solidFill>
                <a:effectLst/>
                <a:latin typeface="Tahoma" pitchFamily="34" charset="0"/>
                <a:ea typeface="Tahoma" pitchFamily="34" charset="0"/>
                <a:cs typeface="Tahoma" pitchFamily="34" charset="0"/>
              </a:rPr>
              <a:t>God wants you to have an undivided heart that will deny ungodliness and practice purity in thought, in word, and in deed. </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If you believe with all your heart that Jesus is the Son of God, confess it with your mouth (Rom. 10:9-10), allow God’s word to pierce your heart (Acts 2:37) so that you will repent of your sins, and be baptized (Acts 2:38) so that you will be cleansed from your sins (Acts 22:16) and you will have a good conscience (1 Peter 3:21).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marL="609600" indent="-609600" algn="ctr">
              <a:buNone/>
            </a:pPr>
            <a:r>
              <a:rPr lang="en-US" dirty="0" smtClean="0">
                <a:solidFill>
                  <a:schemeClr val="bg1"/>
                </a:solidFill>
                <a:effectLst/>
                <a:latin typeface="Tahoma" pitchFamily="34" charset="0"/>
                <a:ea typeface="Tahoma" pitchFamily="34" charset="0"/>
                <a:cs typeface="Tahoma" pitchFamily="34" charset="0"/>
              </a:rPr>
              <a:t>Peter told Simon the sorcerer that his heart was not right with God. </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As a Christian he was told, </a:t>
            </a:r>
            <a:r>
              <a:rPr lang="en-US" i="1" dirty="0" smtClean="0">
                <a:solidFill>
                  <a:schemeClr val="bg1"/>
                </a:solidFill>
                <a:effectLst/>
                <a:latin typeface="Tahoma" pitchFamily="34" charset="0"/>
                <a:ea typeface="Tahoma" pitchFamily="34" charset="0"/>
                <a:cs typeface="Tahoma" pitchFamily="34" charset="0"/>
              </a:rPr>
              <a:t>“repent of this wickedness of yours, and pray the Lord that, if possible, the intention of your heart may be forgiven you”.          </a:t>
            </a:r>
            <a:r>
              <a:rPr lang="en-US" dirty="0" smtClean="0">
                <a:solidFill>
                  <a:schemeClr val="bg1"/>
                </a:solidFill>
                <a:effectLst/>
                <a:latin typeface="Tahoma" pitchFamily="34" charset="0"/>
                <a:ea typeface="Tahoma" pitchFamily="34" charset="0"/>
                <a:cs typeface="Tahoma" pitchFamily="34" charset="0"/>
              </a:rPr>
              <a:t> (Acts 8:22)</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If you need to obey the gospel or be restored, do it from the heart so that your sins will be forgiven and you can eventually see God in heaven.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marL="609600" indent="-609600" algn="ctr">
              <a:buNone/>
            </a:pPr>
            <a:r>
              <a:rPr lang="en-US" i="1" dirty="0" smtClean="0">
                <a:solidFill>
                  <a:schemeClr val="bg1"/>
                </a:solidFill>
                <a:effectLst/>
                <a:latin typeface="Tahoma" pitchFamily="34" charset="0"/>
                <a:ea typeface="Tahoma" pitchFamily="34" charset="0"/>
                <a:cs typeface="Tahoma" pitchFamily="34" charset="0"/>
              </a:rPr>
              <a:t>“Beloved, now we are children of God, and it has not appeared as yet what we will be. We know that when He appears, we will be like Him, because we will see Him just as He is. And everyone who has this hope fixed on Him purifies himself, just as He is pure”  </a:t>
            </a:r>
            <a:r>
              <a:rPr lang="en-US" dirty="0" smtClean="0">
                <a:solidFill>
                  <a:schemeClr val="bg1"/>
                </a:solidFill>
                <a:effectLst/>
                <a:latin typeface="Tahoma" pitchFamily="34" charset="0"/>
                <a:ea typeface="Tahoma" pitchFamily="34" charset="0"/>
                <a:cs typeface="Tahoma" pitchFamily="34" charset="0"/>
              </a:rPr>
              <a:t>(1 John 3:2-3).</a:t>
            </a:r>
          </a:p>
          <a:p>
            <a:pPr marL="609600" indent="-609600" algn="ctr"/>
            <a:endParaRPr lang="en-US"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If we can assist you in your desire to be pure, come while we stand and sing.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574- </a:t>
            </a:r>
            <a:r>
              <a:rPr lang="en-US" dirty="0" err="1" smtClean="0">
                <a:solidFill>
                  <a:schemeClr val="bg1"/>
                </a:solidFill>
                <a:latin typeface="Tahoma" pitchFamily="34" charset="0"/>
                <a:ea typeface="Tahoma" pitchFamily="34" charset="0"/>
                <a:cs typeface="Tahoma" pitchFamily="34" charset="0"/>
              </a:rPr>
              <a:t>Gloryland</a:t>
            </a:r>
            <a:r>
              <a:rPr lang="en-US" dirty="0" smtClean="0">
                <a:solidFill>
                  <a:schemeClr val="bg1"/>
                </a:solidFill>
                <a:latin typeface="Tahoma" pitchFamily="34" charset="0"/>
                <a:ea typeface="Tahoma" pitchFamily="34" charset="0"/>
                <a:cs typeface="Tahoma" pitchFamily="34" charset="0"/>
              </a:rPr>
              <a:t> Way</a:t>
            </a:r>
          </a:p>
          <a:p>
            <a:pPr>
              <a:buNone/>
            </a:pPr>
            <a:r>
              <a:rPr lang="en-US" dirty="0" smtClean="0">
                <a:solidFill>
                  <a:schemeClr val="bg1"/>
                </a:solidFill>
                <a:latin typeface="Tahoma" pitchFamily="34" charset="0"/>
                <a:ea typeface="Tahoma" pitchFamily="34" charset="0"/>
                <a:cs typeface="Tahoma" pitchFamily="34" charset="0"/>
              </a:rPr>
              <a:t>87- Be Still My Soul</a:t>
            </a:r>
          </a:p>
          <a:p>
            <a:pPr>
              <a:buNone/>
            </a:pPr>
            <a:r>
              <a:rPr lang="en-US" dirty="0" smtClean="0">
                <a:solidFill>
                  <a:schemeClr val="bg1"/>
                </a:solidFill>
                <a:latin typeface="Tahoma" pitchFamily="34" charset="0"/>
                <a:ea typeface="Tahoma" pitchFamily="34" charset="0"/>
                <a:cs typeface="Tahoma" pitchFamily="34" charset="0"/>
              </a:rPr>
              <a:t>8s- How Long Till the Morning</a:t>
            </a:r>
          </a:p>
          <a:p>
            <a:pPr>
              <a:buNone/>
            </a:pPr>
            <a:r>
              <a:rPr lang="en-US" dirty="0" smtClean="0">
                <a:solidFill>
                  <a:schemeClr val="bg1"/>
                </a:solidFill>
                <a:latin typeface="Tahoma" pitchFamily="34" charset="0"/>
                <a:ea typeface="Tahoma" pitchFamily="34" charset="0"/>
                <a:cs typeface="Tahoma" pitchFamily="34" charset="0"/>
              </a:rPr>
              <a:t>287- There’s a Fountain Free</a:t>
            </a:r>
          </a:p>
          <a:p>
            <a:pPr>
              <a:buNone/>
            </a:pPr>
            <a:r>
              <a:rPr lang="en-US" dirty="0" smtClean="0">
                <a:solidFill>
                  <a:schemeClr val="bg1"/>
                </a:solidFill>
                <a:latin typeface="Tahoma" pitchFamily="34" charset="0"/>
                <a:ea typeface="Tahoma" pitchFamily="34" charset="0"/>
                <a:cs typeface="Tahoma" pitchFamily="34" charset="0"/>
              </a:rPr>
              <a:t>164- The Depth of God’s Love</a:t>
            </a:r>
          </a:p>
          <a:p>
            <a:pPr>
              <a:buNone/>
            </a:pPr>
            <a:r>
              <a:rPr lang="en-US" dirty="0" smtClean="0">
                <a:solidFill>
                  <a:schemeClr val="bg1"/>
                </a:solidFill>
                <a:latin typeface="Tahoma" pitchFamily="34" charset="0"/>
                <a:ea typeface="Tahoma" pitchFamily="34" charset="0"/>
                <a:cs typeface="Tahoma" pitchFamily="34" charset="0"/>
              </a:rPr>
              <a:t>436- I’ll Fly Away</a:t>
            </a: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20000" dirty="0" smtClean="0">
                <a:solidFill>
                  <a:srgbClr val="FFFF00"/>
                </a:solidFill>
                <a:latin typeface="Tahoma" pitchFamily="34" charset="0"/>
                <a:ea typeface="Tahoma" pitchFamily="34" charset="0"/>
                <a:cs typeface="Tahoma" pitchFamily="34" charset="0"/>
              </a:rPr>
              <a:t>The Pure     in Heart</a:t>
            </a:r>
            <a:endParaRPr lang="en-US" sz="200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marL="609600" indent="-609600" algn="ctr">
              <a:buNone/>
            </a:pPr>
            <a:r>
              <a:rPr lang="en-US" dirty="0" smtClean="0">
                <a:solidFill>
                  <a:schemeClr val="bg1"/>
                </a:solidFill>
                <a:effectLst/>
                <a:latin typeface="Tahoma" pitchFamily="34" charset="0"/>
                <a:ea typeface="Tahoma" pitchFamily="34" charset="0"/>
                <a:cs typeface="Tahoma" pitchFamily="34" charset="0"/>
              </a:rPr>
              <a:t>One of the weaknesses of man is that he looks at the outward appearance to tell if a person is righteous. (1 Sam. 16:7; 2 Cor. 10:7)  </a:t>
            </a:r>
          </a:p>
          <a:p>
            <a:pPr marL="609600" indent="-609600" algn="ctr">
              <a:buNone/>
            </a:pPr>
            <a:endParaRPr lang="en-US" sz="1600" dirty="0">
              <a:solidFill>
                <a:schemeClr val="bg1"/>
              </a:solidFill>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 God doesn’t!</a:t>
            </a:r>
          </a:p>
          <a:p>
            <a:pPr marL="609600" indent="-609600" algn="ctr">
              <a:buNone/>
            </a:pPr>
            <a:endParaRPr lang="en-US" sz="16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Jesus said, </a:t>
            </a:r>
            <a:r>
              <a:rPr lang="en-US" i="1" dirty="0" smtClean="0">
                <a:solidFill>
                  <a:schemeClr val="bg1"/>
                </a:solidFill>
                <a:effectLst/>
                <a:latin typeface="Tahoma" pitchFamily="34" charset="0"/>
                <a:ea typeface="Tahoma" pitchFamily="34" charset="0"/>
                <a:cs typeface="Tahoma" pitchFamily="34" charset="0"/>
              </a:rPr>
              <a:t>"Woe to you, scribes and Pharisees, hypocrites! For you are like whitewashed tombs which on the outside appear beautiful, but inside they are full of dead men's bones and all uncleanness”  </a:t>
            </a:r>
            <a:r>
              <a:rPr lang="en-US" dirty="0" smtClean="0">
                <a:solidFill>
                  <a:schemeClr val="bg1"/>
                </a:solidFill>
                <a:effectLst/>
                <a:latin typeface="Tahoma" pitchFamily="34" charset="0"/>
                <a:ea typeface="Tahoma" pitchFamily="34" charset="0"/>
                <a:cs typeface="Tahoma" pitchFamily="34" charset="0"/>
              </a:rPr>
              <a:t>(Matthew 23:27).</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a:bodyPr>
          <a:lstStyle/>
          <a:p>
            <a:pPr marL="609600" indent="-609600" algn="ctr">
              <a:buNone/>
            </a:pPr>
            <a:r>
              <a:rPr lang="en-US" dirty="0" smtClean="0">
                <a:solidFill>
                  <a:schemeClr val="bg1"/>
                </a:solidFill>
                <a:effectLst/>
                <a:latin typeface="Tahoma" pitchFamily="34" charset="0"/>
                <a:ea typeface="Tahoma" pitchFamily="34" charset="0"/>
                <a:cs typeface="Tahoma" pitchFamily="34" charset="0"/>
              </a:rPr>
              <a:t>But what about all the good deeds they did (sacrifices for the poor, their long prayers) and how religious they were (protecting the Sabbath laws, tithing exactly what was required, and fasting meticulously, etc.). </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But who were they pleasing?  Jesus said, </a:t>
            </a:r>
            <a:r>
              <a:rPr lang="en-US" i="1" dirty="0" smtClean="0">
                <a:solidFill>
                  <a:schemeClr val="bg1"/>
                </a:solidFill>
                <a:effectLst/>
                <a:latin typeface="Tahoma" pitchFamily="34" charset="0"/>
                <a:ea typeface="Tahoma" pitchFamily="34" charset="0"/>
                <a:cs typeface="Tahoma" pitchFamily="34" charset="0"/>
              </a:rPr>
              <a:t>"So you, too, outwardly appear righteous to men, but inwardly you are full of hypocrisy and lawlessness”  </a:t>
            </a:r>
            <a:r>
              <a:rPr lang="en-US" dirty="0" smtClean="0">
                <a:solidFill>
                  <a:schemeClr val="bg1"/>
                </a:solidFill>
                <a:effectLst/>
                <a:latin typeface="Tahoma" pitchFamily="34" charset="0"/>
                <a:ea typeface="Tahoma" pitchFamily="34" charset="0"/>
                <a:cs typeface="Tahoma" pitchFamily="34" charset="0"/>
              </a:rPr>
              <a:t>(Matthew 23:28). </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Are you pure in heart? Examine yourself!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We Live in an Impure World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marL="609600" indent="-609600" algn="ctr">
              <a:buNone/>
            </a:pPr>
            <a:r>
              <a:rPr lang="en-US" dirty="0" smtClean="0">
                <a:solidFill>
                  <a:schemeClr val="bg1"/>
                </a:solidFill>
                <a:effectLst/>
                <a:latin typeface="Tahoma" pitchFamily="34" charset="0"/>
                <a:ea typeface="Tahoma" pitchFamily="34" charset="0"/>
                <a:cs typeface="Tahoma" pitchFamily="34" charset="0"/>
              </a:rPr>
              <a:t>The internet, movies, TV programs, music, magazines,  and even commercials entice people with immodest dress to lust. </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Can anyone be truly pure today? </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Who can say, </a:t>
            </a:r>
            <a:r>
              <a:rPr lang="en-US" i="1" dirty="0" smtClean="0">
                <a:solidFill>
                  <a:schemeClr val="bg1"/>
                </a:solidFill>
                <a:effectLst/>
                <a:latin typeface="Tahoma" pitchFamily="34" charset="0"/>
                <a:ea typeface="Tahoma" pitchFamily="34" charset="0"/>
                <a:cs typeface="Tahoma" pitchFamily="34" charset="0"/>
              </a:rPr>
              <a:t>"I have cleansed my heart, I am pure from my sin"?  </a:t>
            </a:r>
            <a:r>
              <a:rPr lang="en-US" dirty="0" smtClean="0">
                <a:solidFill>
                  <a:schemeClr val="bg1"/>
                </a:solidFill>
                <a:effectLst/>
                <a:latin typeface="Tahoma" pitchFamily="34" charset="0"/>
                <a:ea typeface="Tahoma" pitchFamily="34" charset="0"/>
                <a:cs typeface="Tahoma" pitchFamily="34" charset="0"/>
              </a:rPr>
              <a:t>(Proverbs 20:9) </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 </a:t>
            </a:r>
            <a:r>
              <a:rPr lang="en-US" i="1" dirty="0" smtClean="0">
                <a:solidFill>
                  <a:schemeClr val="bg1"/>
                </a:solidFill>
                <a:effectLst/>
                <a:latin typeface="Tahoma" pitchFamily="34" charset="0"/>
                <a:ea typeface="Tahoma" pitchFamily="34" charset="0"/>
                <a:cs typeface="Tahoma" pitchFamily="34" charset="0"/>
              </a:rPr>
              <a:t>“There is not a righteous man on earth who continually does good and who never sins” </a:t>
            </a:r>
            <a:r>
              <a:rPr lang="en-US" dirty="0" smtClean="0">
                <a:solidFill>
                  <a:schemeClr val="bg1"/>
                </a:solidFill>
                <a:effectLst/>
                <a:latin typeface="Tahoma" pitchFamily="34" charset="0"/>
                <a:ea typeface="Tahoma" pitchFamily="34" charset="0"/>
                <a:cs typeface="Tahoma" pitchFamily="34" charset="0"/>
              </a:rPr>
              <a:t>(Ecclesiastes 7:20).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Are We Born Totally Depraved?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marL="609600" indent="-609600" algn="ctr">
              <a:buNone/>
              <a:defRPr/>
            </a:pPr>
            <a:r>
              <a:rPr lang="en-US" sz="4400" i="1" dirty="0">
                <a:solidFill>
                  <a:schemeClr val="bg1"/>
                </a:solidFill>
                <a:latin typeface="Tahoma" pitchFamily="34" charset="0"/>
                <a:ea typeface="Tahoma" pitchFamily="34" charset="0"/>
                <a:cs typeface="Tahoma" pitchFamily="34" charset="0"/>
              </a:rPr>
              <a:t>The heart is deceitful above all things, And desperately wicked; Who can know </a:t>
            </a:r>
            <a:r>
              <a:rPr lang="en-US" sz="4400" i="1" dirty="0" smtClean="0">
                <a:solidFill>
                  <a:schemeClr val="bg1"/>
                </a:solidFill>
                <a:latin typeface="Tahoma" pitchFamily="34" charset="0"/>
                <a:ea typeface="Tahoma" pitchFamily="34" charset="0"/>
                <a:cs typeface="Tahoma" pitchFamily="34" charset="0"/>
              </a:rPr>
              <a:t>it”  </a:t>
            </a:r>
            <a:r>
              <a:rPr lang="en-US" sz="4400" dirty="0" smtClean="0">
                <a:solidFill>
                  <a:schemeClr val="bg1"/>
                </a:solidFill>
                <a:latin typeface="Tahoma" pitchFamily="34" charset="0"/>
                <a:ea typeface="Tahoma" pitchFamily="34" charset="0"/>
                <a:cs typeface="Tahoma" pitchFamily="34" charset="0"/>
              </a:rPr>
              <a:t>(</a:t>
            </a:r>
            <a:r>
              <a:rPr lang="en-US" sz="4400" dirty="0">
                <a:solidFill>
                  <a:schemeClr val="bg1"/>
                </a:solidFill>
                <a:latin typeface="Tahoma" pitchFamily="34" charset="0"/>
                <a:ea typeface="Tahoma" pitchFamily="34" charset="0"/>
                <a:cs typeface="Tahoma" pitchFamily="34" charset="0"/>
              </a:rPr>
              <a:t>Jeremiah 17:9</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a:p>
            <a:pPr marL="609600" indent="-609600" algn="ctr">
              <a:buNone/>
              <a:defRPr/>
            </a:pPr>
            <a:endParaRPr lang="en-US" sz="32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Some teach that we are born totally depraved and since our heart is wicked, God must give us a new </a:t>
            </a:r>
            <a:r>
              <a:rPr lang="en-US" sz="4400" dirty="0" smtClean="0">
                <a:solidFill>
                  <a:schemeClr val="bg1"/>
                </a:solidFill>
                <a:latin typeface="Tahoma" pitchFamily="34" charset="0"/>
                <a:ea typeface="Tahoma" pitchFamily="34" charset="0"/>
                <a:cs typeface="Tahoma" pitchFamily="34" charset="0"/>
              </a:rPr>
              <a:t>one. </a:t>
            </a:r>
            <a:r>
              <a:rPr lang="en-US" sz="4400" dirty="0">
                <a:solidFill>
                  <a:schemeClr val="bg1"/>
                </a:solidFill>
                <a:latin typeface="Tahoma" pitchFamily="34" charset="0"/>
                <a:ea typeface="Tahoma" pitchFamily="34" charset="0"/>
                <a:cs typeface="Tahoma" pitchFamily="34" charset="0"/>
              </a:rPr>
              <a:t>(Ezekiel 36:25-26</a:t>
            </a:r>
            <a:r>
              <a:rPr lang="en-US" sz="4400" dirty="0" smtClean="0">
                <a:solidFill>
                  <a:schemeClr val="bg1"/>
                </a:solidFill>
                <a:latin typeface="Tahoma" pitchFamily="34" charset="0"/>
                <a:ea typeface="Tahoma" pitchFamily="34" charset="0"/>
                <a:cs typeface="Tahoma" pitchFamily="34" charset="0"/>
              </a:rPr>
              <a:t>)</a:t>
            </a:r>
            <a:endParaRPr lang="en-US" sz="4400" dirty="0">
              <a:solidFill>
                <a:schemeClr val="bg1"/>
              </a:solidFill>
              <a:latin typeface="Tahoma" pitchFamily="34" charset="0"/>
              <a:ea typeface="Tahoma" pitchFamily="34" charset="0"/>
              <a:cs typeface="Tahoma" pitchFamily="34" charset="0"/>
            </a:endParaRPr>
          </a:p>
          <a:p>
            <a:pPr marL="609600" indent="-609600" algn="ctr">
              <a:buNone/>
              <a:defRPr/>
            </a:pPr>
            <a:endParaRPr lang="en-US" sz="3200" dirty="0">
              <a:solidFill>
                <a:schemeClr val="bg1"/>
              </a:solidFill>
              <a:latin typeface="Tahoma" pitchFamily="34" charset="0"/>
              <a:ea typeface="Tahoma" pitchFamily="34" charset="0"/>
              <a:cs typeface="Tahoma" pitchFamily="34" charset="0"/>
            </a:endParaRPr>
          </a:p>
          <a:p>
            <a:pPr marL="609600" indent="-609600" algn="ctr">
              <a:buNone/>
              <a:defRPr/>
            </a:pPr>
            <a:r>
              <a:rPr lang="en-US" sz="4400" dirty="0">
                <a:solidFill>
                  <a:schemeClr val="bg1"/>
                </a:solidFill>
                <a:latin typeface="Tahoma" pitchFamily="34" charset="0"/>
                <a:ea typeface="Tahoma" pitchFamily="34" charset="0"/>
                <a:cs typeface="Tahoma" pitchFamily="34" charset="0"/>
              </a:rPr>
              <a:t>No, God gives you a choice to do good or evil and you can’t blame Him for tempting you to sin (</a:t>
            </a:r>
            <a:r>
              <a:rPr lang="en-US" sz="4400" dirty="0" smtClean="0">
                <a:solidFill>
                  <a:schemeClr val="bg1"/>
                </a:solidFill>
                <a:latin typeface="Tahoma" pitchFamily="34" charset="0"/>
                <a:ea typeface="Tahoma" pitchFamily="34" charset="0"/>
                <a:cs typeface="Tahoma" pitchFamily="34" charset="0"/>
              </a:rPr>
              <a:t>Jas. </a:t>
            </a:r>
            <a:r>
              <a:rPr lang="en-US" sz="4400" dirty="0">
                <a:solidFill>
                  <a:schemeClr val="bg1"/>
                </a:solidFill>
                <a:latin typeface="Tahoma" pitchFamily="34" charset="0"/>
                <a:ea typeface="Tahoma" pitchFamily="34" charset="0"/>
                <a:cs typeface="Tahoma" pitchFamily="34" charset="0"/>
              </a:rPr>
              <a:t>1:13-16).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How Can a Young Man be Pure?</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marL="609600" indent="-609600" algn="ctr">
              <a:buNone/>
            </a:pPr>
            <a:r>
              <a:rPr lang="en-US" i="1" dirty="0" smtClean="0">
                <a:solidFill>
                  <a:schemeClr val="bg1"/>
                </a:solidFill>
                <a:effectLst/>
                <a:latin typeface="Tahoma" pitchFamily="34" charset="0"/>
                <a:ea typeface="Tahoma" pitchFamily="34" charset="0"/>
                <a:cs typeface="Tahoma" pitchFamily="34" charset="0"/>
              </a:rPr>
              <a:t>“By keeping it according to Your word. With all my heart I have sought You; Do not let me wander from Your commandments. Your word I have treasured in my heart, That I may not sin against You” .             </a:t>
            </a:r>
            <a:r>
              <a:rPr lang="en-US" dirty="0" smtClean="0">
                <a:solidFill>
                  <a:schemeClr val="bg1"/>
                </a:solidFill>
                <a:effectLst/>
                <a:latin typeface="Tahoma" pitchFamily="34" charset="0"/>
                <a:ea typeface="Tahoma" pitchFamily="34" charset="0"/>
                <a:cs typeface="Tahoma" pitchFamily="34" charset="0"/>
              </a:rPr>
              <a:t>(Psalm 119:9-11)</a:t>
            </a:r>
          </a:p>
          <a:p>
            <a:pPr marL="609600" indent="-609600" algn="ctr"/>
            <a:endParaRPr lang="en-US"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God’s word tells us that we can be cleansed from our sins through the blood of Christ as had been prophesied by Jeremiah.                                       (Jer. 31:31-34; Heb. 8:7-13; 1 Pet. 1:18-19)</a:t>
            </a:r>
            <a:endParaRPr lang="en-US" sz="2800"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A Pure Heart is a Cleansed Heart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lnSpcReduction="10000"/>
          </a:bodyPr>
          <a:lstStyle/>
          <a:p>
            <a:pPr marL="609600" indent="-609600" algn="ctr">
              <a:buNone/>
            </a:pPr>
            <a:r>
              <a:rPr lang="en-US" dirty="0" smtClean="0">
                <a:solidFill>
                  <a:schemeClr val="bg1"/>
                </a:solidFill>
                <a:effectLst/>
                <a:latin typeface="Tahoma" pitchFamily="34" charset="0"/>
                <a:ea typeface="Tahoma" pitchFamily="34" charset="0"/>
                <a:cs typeface="Tahoma" pitchFamily="34" charset="0"/>
              </a:rPr>
              <a:t>They are now without spot or blemish as God had promised, </a:t>
            </a:r>
            <a:r>
              <a:rPr lang="en-US" i="1" dirty="0" smtClean="0">
                <a:solidFill>
                  <a:schemeClr val="bg1"/>
                </a:solidFill>
                <a:effectLst/>
                <a:latin typeface="Tahoma" pitchFamily="34" charset="0"/>
                <a:ea typeface="Tahoma" pitchFamily="34" charset="0"/>
                <a:cs typeface="Tahoma" pitchFamily="34" charset="0"/>
              </a:rPr>
              <a:t>“I will remember their sins no more”  </a:t>
            </a:r>
            <a:r>
              <a:rPr lang="en-US" dirty="0" smtClean="0">
                <a:solidFill>
                  <a:schemeClr val="bg1"/>
                </a:solidFill>
                <a:effectLst/>
                <a:latin typeface="Tahoma" pitchFamily="34" charset="0"/>
                <a:ea typeface="Tahoma" pitchFamily="34" charset="0"/>
                <a:cs typeface="Tahoma" pitchFamily="34" charset="0"/>
              </a:rPr>
              <a:t>(Hebrews 8:12).</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As Christians, we can now love with a pure heart, have a good conscience, and a sincere faith.                       (1 Timothy 1:5; 1 Peter 1:22ff)</a:t>
            </a:r>
          </a:p>
          <a:p>
            <a:pPr marL="609600" indent="-609600" algn="ctr"/>
            <a:endParaRPr lang="en-US" sz="2800" dirty="0" smtClean="0">
              <a:solidFill>
                <a:schemeClr val="bg1"/>
              </a:solidFill>
              <a:effectLst/>
              <a:latin typeface="Tahoma" pitchFamily="34" charset="0"/>
              <a:ea typeface="Tahoma" pitchFamily="34" charset="0"/>
              <a:cs typeface="Tahoma" pitchFamily="34" charset="0"/>
            </a:endParaRPr>
          </a:p>
          <a:p>
            <a:pPr marL="609600" indent="-609600" algn="ctr">
              <a:buNone/>
            </a:pPr>
            <a:r>
              <a:rPr lang="en-US" dirty="0" smtClean="0">
                <a:solidFill>
                  <a:schemeClr val="bg1"/>
                </a:solidFill>
                <a:effectLst/>
                <a:latin typeface="Tahoma" pitchFamily="34" charset="0"/>
                <a:ea typeface="Tahoma" pitchFamily="34" charset="0"/>
                <a:cs typeface="Tahoma" pitchFamily="34" charset="0"/>
              </a:rPr>
              <a:t>A cleansed heart will not desire to be worldly again but will be renewed daily by seeking that good, acceptable, and perfect will of God (Romans 12:2).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A Pure Heart is a Undivided Heart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marL="609600" indent="-609600" algn="ctr">
              <a:buNone/>
              <a:defRPr/>
            </a:pPr>
            <a:r>
              <a:rPr lang="en-US" dirty="0" smtClean="0">
                <a:solidFill>
                  <a:schemeClr val="bg1"/>
                </a:solidFill>
                <a:latin typeface="Tahoma" pitchFamily="34" charset="0"/>
                <a:ea typeface="Tahoma" pitchFamily="34" charset="0"/>
                <a:cs typeface="Tahoma" pitchFamily="34" charset="0"/>
              </a:rPr>
              <a:t>Jesus </a:t>
            </a:r>
            <a:r>
              <a:rPr lang="en-US" dirty="0">
                <a:solidFill>
                  <a:schemeClr val="bg1"/>
                </a:solidFill>
                <a:latin typeface="Tahoma" pitchFamily="34" charset="0"/>
                <a:ea typeface="Tahoma" pitchFamily="34" charset="0"/>
                <a:cs typeface="Tahoma" pitchFamily="34" charset="0"/>
              </a:rPr>
              <a:t>Christ is the perfect spouse, who </a:t>
            </a:r>
            <a:r>
              <a:rPr lang="en-US" dirty="0" smtClean="0">
                <a:solidFill>
                  <a:schemeClr val="bg1"/>
                </a:solidFill>
                <a:latin typeface="Tahoma" pitchFamily="34" charset="0"/>
                <a:ea typeface="Tahoma" pitchFamily="34" charset="0"/>
                <a:cs typeface="Tahoma" pitchFamily="34" charset="0"/>
              </a:rPr>
              <a:t>loved the church, and purified it so that we could be forgiven of our sins.    </a:t>
            </a:r>
            <a:r>
              <a:rPr lang="en-US" dirty="0">
                <a:solidFill>
                  <a:schemeClr val="bg1"/>
                </a:solidFill>
                <a:latin typeface="Tahoma" pitchFamily="34" charset="0"/>
                <a:ea typeface="Tahoma" pitchFamily="34" charset="0"/>
                <a:cs typeface="Tahoma" pitchFamily="34" charset="0"/>
              </a:rPr>
              <a:t>(Eph. </a:t>
            </a:r>
            <a:r>
              <a:rPr lang="en-US" dirty="0" smtClean="0">
                <a:solidFill>
                  <a:schemeClr val="bg1"/>
                </a:solidFill>
                <a:latin typeface="Tahoma" pitchFamily="34" charset="0"/>
                <a:ea typeface="Tahoma" pitchFamily="34" charset="0"/>
                <a:cs typeface="Tahoma" pitchFamily="34" charset="0"/>
              </a:rPr>
              <a:t>5:25-27; 1 Cor. 6:9-11)</a:t>
            </a:r>
            <a:endParaRPr lang="en-US" dirty="0">
              <a:solidFill>
                <a:schemeClr val="bg1"/>
              </a:solidFill>
              <a:latin typeface="Tahoma" pitchFamily="34" charset="0"/>
              <a:ea typeface="Tahoma" pitchFamily="34" charset="0"/>
              <a:cs typeface="Tahoma" pitchFamily="34" charset="0"/>
            </a:endParaRP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Just as you don’t want to be married to someone whose heart is divided between you and others, Jesus Christ wants your minds to be pure before Him (2 Cor. 11:2-3). </a:t>
            </a:r>
          </a:p>
          <a:p>
            <a:pPr marL="609600" indent="-609600" algn="ctr">
              <a:defRPr/>
            </a:pPr>
            <a:endParaRPr lang="en-US" sz="2800" dirty="0">
              <a:solidFill>
                <a:schemeClr val="bg1"/>
              </a:solidFill>
              <a:latin typeface="Tahoma" pitchFamily="34" charset="0"/>
              <a:ea typeface="Tahoma" pitchFamily="34" charset="0"/>
              <a:cs typeface="Tahoma" pitchFamily="34" charset="0"/>
            </a:endParaRPr>
          </a:p>
          <a:p>
            <a:pPr marL="609600" indent="-609600" algn="ctr">
              <a:buNone/>
              <a:defRPr/>
            </a:pPr>
            <a:r>
              <a:rPr lang="en-US" dirty="0">
                <a:solidFill>
                  <a:schemeClr val="bg1"/>
                </a:solidFill>
                <a:latin typeface="Tahoma" pitchFamily="34" charset="0"/>
                <a:ea typeface="Tahoma" pitchFamily="34" charset="0"/>
                <a:cs typeface="Tahoma" pitchFamily="34" charset="0"/>
              </a:rPr>
              <a:t>The Corinthian brethren were deceived by the eloquent false teachers who were abusing and enslaving </a:t>
            </a:r>
            <a:r>
              <a:rPr lang="en-US" dirty="0" smtClean="0">
                <a:solidFill>
                  <a:schemeClr val="bg1"/>
                </a:solidFill>
                <a:latin typeface="Tahoma" pitchFamily="34" charset="0"/>
                <a:ea typeface="Tahoma" pitchFamily="34" charset="0"/>
                <a:cs typeface="Tahoma" pitchFamily="34" charset="0"/>
              </a:rPr>
              <a:t>them.  </a:t>
            </a:r>
            <a:r>
              <a:rPr lang="en-US" dirty="0">
                <a:solidFill>
                  <a:schemeClr val="bg1"/>
                </a:solidFill>
                <a:latin typeface="Tahoma" pitchFamily="34" charset="0"/>
                <a:ea typeface="Tahoma" pitchFamily="34" charset="0"/>
                <a:cs typeface="Tahoma" pitchFamily="34" charset="0"/>
              </a:rPr>
              <a:t>(2 Cor. 11:4, 13-15, 20). </a:t>
            </a:r>
            <a:endParaRPr lang="en-US" dirty="0" smtClean="0">
              <a:solidFill>
                <a:schemeClr val="bg1"/>
              </a:solidFill>
              <a:effectLst/>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1325</Words>
  <Application>Microsoft Office PowerPoint</Application>
  <PresentationFormat>Custom</PresentationFormat>
  <Paragraphs>91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Hymns for Worship at Woodmont</vt:lpstr>
      <vt:lpstr>The Pure     in Heart</vt:lpstr>
      <vt:lpstr>Introduction</vt:lpstr>
      <vt:lpstr>Introduction</vt:lpstr>
      <vt:lpstr>We Live in an Impure World</vt:lpstr>
      <vt:lpstr>Are We Born Totally Depraved?</vt:lpstr>
      <vt:lpstr>How Can a Young Man be Pure?</vt:lpstr>
      <vt:lpstr>A Pure Heart is a Cleansed Heart</vt:lpstr>
      <vt:lpstr>A Pure Heart is a Undivided Heart</vt:lpstr>
      <vt:lpstr>A Pure Heart is a Undivided Heart</vt:lpstr>
      <vt:lpstr>A Pure Heart is a Undivided Heart</vt:lpstr>
      <vt:lpstr>A Pure Heart is a Undivided Heart</vt:lpstr>
      <vt:lpstr>Conclusion</vt:lpstr>
      <vt:lpstr>Conclusion</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Pure     in Heart</dc:title>
  <dc:creator>Steven Lawrence Locklair</dc:creator>
  <cp:lastModifiedBy>Steven Lawrence Locklair</cp:lastModifiedBy>
  <cp:revision>3</cp:revision>
  <dcterms:created xsi:type="dcterms:W3CDTF">2014-01-05T20:16:09Z</dcterms:created>
  <dcterms:modified xsi:type="dcterms:W3CDTF">2014-01-06T01:57:38Z</dcterms:modified>
</cp:coreProperties>
</file>