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4630400" cy="82296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8661-D96E-4925-A479-DBA5054C5EFC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37065-4125-4F88-881D-489B1B2EFB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FE348-1861-4C26-9CE6-2DB49BAD9C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5EB89-5EDC-4116-B74A-2FA789730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FBD27-5F87-41F9-B668-9080D141077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980573-4AA1-4F10-81AE-932976D073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834D1-C327-444A-B714-F219CE6246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1370D-72DB-4D4E-A687-B92930460C4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BF745-7528-46E1-BA29-BB9EA6FDCF9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F43E0-86A0-46CA-8243-D9DFCA21260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32940-039C-44F7-BFA5-690402D046C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E1BD3-7B38-4D16-AA6F-A6E5CA4A21BB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1101-AEF6-4B0F-81EB-5F0BF5F6F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8s- How Long ‘till the Morning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56s- Where Could I Go?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15s- Exalted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459- The Precious Book Divine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263- Is Thy Heart Right with God?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245- To Canaan’s Land I’m on My Way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Songs for Worship at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8s- How Long ‘till the Morning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56s- Where Could I Go?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15s- Exalted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459- The Precious Book Divine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263- Is Thy Heart Right with God?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245- To Canaan’s Land I’m on My Way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2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Excuses of Moses</a:t>
            </a:r>
            <a:endParaRPr lang="en-US" sz="20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900" dirty="0">
                <a:solidFill>
                  <a:srgbClr val="FFFF00"/>
                </a:solidFill>
              </a:rPr>
              <a:t>Introduction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14630400" cy="7315200"/>
          </a:xfrm>
        </p:spPr>
        <p:txBody>
          <a:bodyPr>
            <a:noAutofit/>
          </a:bodyPr>
          <a:lstStyle/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response to God’s call to bring His people out of Egyptian bondage, Moses made excuses. </a:t>
            </a: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in a similar way, we as Christians have been called to bring people out of the bondage of sin through the gospel (2 Tim. 2:24-26) but sometimes we might make excuses just like Moses did. </a:t>
            </a: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lesson, we will examine Moses’ excuses and how we can learn from God’s word so that we will have the courage to teach the lost (Romans 15:4).</a:t>
            </a:r>
            <a:endParaRPr lang="en-US" sz="43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Excuse #1- “Who am I?” (Ex. 3:11)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5840"/>
            <a:ext cx="14630400" cy="7223760"/>
          </a:xfrm>
        </p:spPr>
        <p:txBody>
          <a:bodyPr>
            <a:normAutofit/>
          </a:bodyPr>
          <a:lstStyle/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had been a man of power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deeds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at 40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(Acts 7:22-25), but now he’s 80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lowly shepherd (Ex. 3:1; 7:7).</a:t>
            </a: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Just as God promised to be with Moses (Ex.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3:12),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would be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His obedient disciples (Matt. 28:19-20). </a:t>
            </a: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uneducated and untrained disciples were transformed from fearful failures into fearless </a:t>
            </a:r>
            <a:r>
              <a:rPr lang="en-US" sz="43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men.                         </a:t>
            </a: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(Mark 14:50,72; 16:10ff; Acts 4:13; 8:4). </a:t>
            </a: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3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feel inadequate, God can make you sufficient for serving him (2 Cor. 3:5-6).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Excuse #2- “What Shall I Say?” </a:t>
            </a:r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Ex. 3:13)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told Moses what to say (Ex. 3:14-17) and the Lord tells us what to preach to every creature in order to be saved (Mark 16:15-16). </a:t>
            </a:r>
          </a:p>
          <a:p>
            <a:pPr marL="868547" indent="-868547">
              <a:lnSpc>
                <a:spcPct val="90000"/>
              </a:lnSpc>
              <a:spcBef>
                <a:spcPts val="571"/>
              </a:spcBef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have the conviction to study the Scriptures, learn from Jesus, and imitate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Him.                              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6:44-45; 2 Tim. 2:15; 1 Pet. 3:14-15) 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 for open doors for the gospel and wisdom to speak with clarity and grace (Col. 4:2-6).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invite others to come and learn about Jesus in our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services or our gospel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meeting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about 2 months. (John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1:39, 46; 4:29)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44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Excuse #3 “What if they don’t believe me?” (Ex. 4:1)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14630400" cy="6400800"/>
          </a:xfrm>
        </p:spPr>
        <p:txBody>
          <a:bodyPr>
            <a:normAutofit fontScale="92500"/>
          </a:bodyPr>
          <a:lstStyle/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is afraid people won’t listen and so are we. 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spcBef>
                <a:spcPts val="571"/>
              </a:spcBef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provided many convincing proofs to produce faith in him (Ex. 4:2-9).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worked with the disciples by confirming the word by signs (Mark 16:20).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don’t need a miracle to have faith since we have the evidence of eyewitness testimony and fulfilled prophecy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Scriptures so that might believe and teach others.       (Jn. 20:27-31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10:17;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11:1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2 Pt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1:19; </a:t>
            </a:r>
            <a:r>
              <a:rPr lang="en-US" sz="44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Lk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24:25f)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676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Excuse #4- “I am of slow of speech &amp; slow of </a:t>
            </a:r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tongue” </a:t>
            </a:r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4:10)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14630400" cy="6400800"/>
          </a:xfrm>
        </p:spPr>
        <p:txBody>
          <a:bodyPr>
            <a:normAutofit fontScale="92500" lnSpcReduction="10000"/>
          </a:bodyPr>
          <a:lstStyle/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Moses uses this excuse two more times after the Israelites rejected him and Pharaoh makes the work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harder.  Moses even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blames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5:21-23; 6:9-12; 6:30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spcBef>
                <a:spcPts val="571"/>
              </a:spcBef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reminds Moses that he made his mouth and gives him assurance (Ex. 4:11-12). 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times have we said that we aren’t eloquent, we are too sinful, we were rejected, we suffered, and maybe even blame God? 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that God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able to use man’s weakness to His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glory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Cor. 10:10; 1 Cor. 1:26ff; 2:1-5; 3:6-8)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“Please send someone else” (Ex. 4:10)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5840"/>
            <a:ext cx="14630400" cy="7223760"/>
          </a:xfrm>
        </p:spPr>
        <p:txBody>
          <a:bodyPr>
            <a:normAutofit/>
          </a:bodyPr>
          <a:lstStyle/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excuses were just a cover up to hide the truth that Moses didn’t really want to go. </a:t>
            </a:r>
          </a:p>
          <a:p>
            <a:pPr marL="868547" indent="-868547">
              <a:lnSpc>
                <a:spcPct val="90000"/>
              </a:lnSpc>
              <a:spcBef>
                <a:spcPts val="571"/>
              </a:spcBef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anger is kindled against him and He promises to send Aaron with him to be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mouthpiece for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(Ex. 4:11-16; 7:1-2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are honest,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sometimes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make excuses because we don’t really want to obey the Lord at all times. 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Realizing the terror of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Lord,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should persuade men to obey or we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show that we are ashamed of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him.               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Cor. 5:10-11; Mark 8:38; Rev. 21:8).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66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7280"/>
            <a:ext cx="14630400" cy="7132320"/>
          </a:xfrm>
        </p:spPr>
        <p:txBody>
          <a:bodyPr>
            <a:normAutofit/>
          </a:bodyPr>
          <a:lstStyle/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longsuffering with Moses, he obeyed the call,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help delivered the people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bondage. </a:t>
            </a:r>
          </a:p>
          <a:p>
            <a:pPr marL="868547" indent="-868547">
              <a:lnSpc>
                <a:spcPct val="90000"/>
              </a:lnSpc>
              <a:spcBef>
                <a:spcPts val="571"/>
              </a:spcBef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about us?  Will we heed the call to preach the gospel to save lost souls (Rom. 1:16)?...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…or will we make excuses and suffer the consequences of eternal torment (Rev. 21:8)? </a:t>
            </a: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68547" indent="-868547">
              <a:lnSpc>
                <a:spcPct val="90000"/>
              </a:lnSpc>
              <a:tabLst>
                <a:tab pos="868547" algn="l"/>
                <a:tab pos="2174767" algn="l"/>
                <a:tab pos="3480987" algn="l"/>
                <a:tab pos="4787208" algn="l"/>
                <a:tab pos="6093428" algn="l"/>
                <a:tab pos="7399649" algn="l"/>
                <a:tab pos="8705869" algn="l"/>
                <a:tab pos="10012089" algn="l"/>
                <a:tab pos="11318310" algn="l"/>
                <a:tab pos="12624530" algn="l"/>
                <a:tab pos="13930751" algn="l"/>
                <a:tab pos="15236971" algn="l"/>
              </a:tabLst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has promised to be with us (Rom. 8:31), He has taught us what to say (Mark 16:16), He has given His word to cast down all false arguments (2 Cor. 10:3-6), and eternal life if we obey Him (Heb. 5:8-9).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890</Words>
  <Application>Microsoft Office PowerPoint</Application>
  <PresentationFormat>Custom</PresentationFormat>
  <Paragraphs>76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Songs for Worship at Woodmont</vt:lpstr>
      <vt:lpstr>Excuses of Moses</vt:lpstr>
      <vt:lpstr>Introduction</vt:lpstr>
      <vt:lpstr>Excuse #1- “Who am I?” (Ex. 3:11)</vt:lpstr>
      <vt:lpstr>Excuse #2- “What Shall I Say?” (Ex. 3:13)</vt:lpstr>
      <vt:lpstr>Excuse #3 “What if they don’t believe me?” (Ex. 4:1)</vt:lpstr>
      <vt:lpstr>Excuse #4- “I am of slow of speech &amp; slow of tongue” (Ex. 4:10)</vt:lpstr>
      <vt:lpstr>“Please send someone else” (Ex. 4:10)</vt:lpstr>
      <vt:lpstr>Conclusion</vt:lpstr>
      <vt:lpstr>Songs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Excuses of Moses</dc:title>
  <dc:creator>Steven Lawrence Locklair</dc:creator>
  <cp:lastModifiedBy>Steven Lawrence Locklair</cp:lastModifiedBy>
  <cp:revision>5</cp:revision>
  <dcterms:created xsi:type="dcterms:W3CDTF">2014-02-23T19:48:09Z</dcterms:created>
  <dcterms:modified xsi:type="dcterms:W3CDTF">2014-02-24T11:01:11Z</dcterms:modified>
</cp:coreProperties>
</file>