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83401-A4EF-43F1-A2F4-05034199E67F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C010F-F65A-4978-A4A1-1A7D7C894A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0160E-5EB9-4E78-AAC0-9B7661429E3C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BE4C6-09A6-47DB-B320-2CED1BA9BC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BE4C6-09A6-47DB-B320-2CED1BA9BCE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BE4C6-09A6-47DB-B320-2CED1BA9BCE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BE4C6-09A6-47DB-B320-2CED1BA9BCE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BE4C6-09A6-47DB-B320-2CED1BA9BCE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BE4C6-09A6-47DB-B320-2CED1BA9BCE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BE4C6-09A6-47DB-B320-2CED1BA9BCE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A18E0-504A-4FF8-9788-93215C0A98F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A105-0080-4806-941D-A08627E87F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4630400" cy="8229599"/>
          </a:xfrm>
        </p:spPr>
        <p:txBody>
          <a:bodyPr>
            <a:noAutofit/>
          </a:bodyPr>
          <a:lstStyle/>
          <a:p>
            <a:r>
              <a:rPr lang="en-US" sz="159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Similarities: </a:t>
            </a:r>
            <a:r>
              <a:rPr lang="en-US" sz="15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Life </a:t>
            </a:r>
            <a:r>
              <a:rPr lang="en-US" sz="159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Joseph </a:t>
            </a:r>
            <a:r>
              <a:rPr lang="en-US" sz="15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159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4630400" cy="7223760"/>
          </a:xfrm>
        </p:spPr>
        <p:txBody>
          <a:bodyPr>
            <a:normAutofit fontScale="92500" lnSpcReduction="10000"/>
          </a:bodyPr>
          <a:lstStyle/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Last week we studied how there was deception in the lives of Abraham, Isaac, and Jacob. </a:t>
            </a:r>
          </a:p>
          <a:p>
            <a:pPr marL="868547" indent="-868547" algn="ctr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Joseph lived a life of honesty, faithfulness, and God was always with him as he endured through many trials. </a:t>
            </a:r>
          </a:p>
          <a:p>
            <a:pPr marL="868547" indent="-868547" algn="ctr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has always promised to be with His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faithful disciples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their trials 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28:20;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Heb.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13:5). </a:t>
            </a:r>
          </a:p>
          <a:p>
            <a:pPr marL="868547" indent="-868547" algn="ctr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 are many similarities between Joseph and Jesus’ life which we will examine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make applications to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lives (1 Thess.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5:21-22).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Joseph: Hated by His Brothers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4630400" cy="7223760"/>
          </a:xfrm>
        </p:spPr>
        <p:txBody>
          <a:bodyPr>
            <a:normAutofit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was Joseph hated by his brothers?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Jacob loved him more than all his sons and was given a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coat of many colors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(Gen. 37:2-4).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They hated him even more for his dreams in which they understood the meaning was that they would have to bow down to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him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(Gen. 37:5-11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Joseph was hated by his brothers through no fault of his own (the dreams came from God and his father loved him more than them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Jesus: Hated by His Jewish Brethren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4630400" cy="7223760"/>
          </a:xfrm>
        </p:spPr>
        <p:txBody>
          <a:bodyPr>
            <a:normAutofit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came to his own who hated Him and didn’t want Him reigning over them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(John 1:11; Luke 19:14)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world hated Jesus because He testified that its deeds were evil (John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7:7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; 3:19-20).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Jesus warned the disciples that because He chose them, the world would hate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them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(John 15:18-20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So don’t be surprised if the world hates you,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but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make sure that you don’t hate your brothers in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Christ.      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(1 John 3:13-15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Brothers Plotted Joseph’s Death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4630400" cy="7223760"/>
          </a:xfrm>
        </p:spPr>
        <p:txBody>
          <a:bodyPr>
            <a:normAutofit fontScale="92500"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Joseph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went to check on his brothers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over 50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miles from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home and when they saw him afar off,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planned to kill him (Gen. 37:18-20).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Reuben suggests that they not shed blood but throw into a pit so that he might rescue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him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(Gen. 37:21-24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Reuben is away, Judah suggests that they sell Joseph him into slavery to the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Ishmaelites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do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(Gen. 37:25-28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 Joseph’s tunic in goat’s blood and deceive their father (Gen. 37:31-33).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Jesus’ Enemies Plot to Kill Him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4630400" cy="7223760"/>
          </a:xfrm>
        </p:spPr>
        <p:txBody>
          <a:bodyPr>
            <a:normAutofit fontScale="92500"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don’t do it because He’s a blasphemer but because they fear losing their power over the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people.       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(John 11:47-48, 53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chief priests gave Judas 30 pieces of silver to betray Jesus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[the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price of a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slave]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(Matthew 26:14-15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Satan is plotting to betray us so that we will die in our sins (John 8:44; 1 Pet. 5:8).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Christ overcame the devil so that we don’t have to fear death and we can resist him.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Peter 5:9; Heb. 2:14-15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         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Joseph: Tempted to Sin, Falsely Accused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4630400" cy="7223760"/>
          </a:xfrm>
        </p:spPr>
        <p:txBody>
          <a:bodyPr>
            <a:normAutofit fontScale="925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He’s sold to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Potiphar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who buys him from the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Ishmaelites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he becomes overseer over all of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Potiphar’s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possessions (Gen. 39:1-6).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Potiphar’s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wife tempts Joseph to commit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fornication many </a:t>
            </a:r>
            <a:r>
              <a:rPr lang="en-US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times </a:t>
            </a:r>
            <a:r>
              <a:rPr lang="en-US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refuses to sin against God (Gen. 39:7-10).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She falsely accuses Joseph of sin when he flees leaving his coat behind and is thrown in prison (Gen. 39:11-20).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Instead of complaining, he has a good attitude &amp; supervises the prisoners (Gen. 39:21-23).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Jesus: Tempted to Sin, Falsely Accused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4630400" cy="7223760"/>
          </a:xfrm>
        </p:spPr>
        <p:txBody>
          <a:bodyPr>
            <a:normAutofit fontScale="92500"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is tempted to sin by the devil (Mt. 4:3ff).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Jesus-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“Which one of you convicts me of sin” (John 8:46)?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religious leaders tried to get false testimony against Him but found none (Mk. 14:55-59).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was tempted but did not sin and is able to come to our aid when it happens to us.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(Heb.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4:15-16;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7:26; 1 Pet. 2:22; 1 John 3:5).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falsely accused, remember that Jesus is with you (Mt. 28:20; Heb. 13:5).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4630400" cy="7223760"/>
          </a:xfrm>
        </p:spPr>
        <p:txBody>
          <a:bodyPr>
            <a:normAutofit fontScale="925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Consider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similarities between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Joseph &amp; Jesus’ life.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were both hated by brethren.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were plotted by their enemies to die.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were tempted to sin and falsely accused. </a:t>
            </a:r>
          </a:p>
          <a:p>
            <a:pPr marL="608013" indent="-608013" algn="ctr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devil wants you to compromise with the world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you will sin &amp; go to hell (1 John 2:15-17; Rev. 21:8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Jesus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died for you so that you might be saved &amp; go to heaven 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5:8-9; Heb. 2:9).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Which will you choose?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793</Words>
  <Application>Microsoft Office PowerPoint</Application>
  <PresentationFormat>Custom</PresentationFormat>
  <Paragraphs>77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Similarities:  Life of Joseph and Jesus</vt:lpstr>
      <vt:lpstr>Introduction</vt:lpstr>
      <vt:lpstr>Joseph: Hated by His Brothers</vt:lpstr>
      <vt:lpstr>Jesus: Hated by His Jewish Brethren</vt:lpstr>
      <vt:lpstr>The Brothers Plotted Joseph’s Death</vt:lpstr>
      <vt:lpstr>Jesus’ Enemies Plot to Kill Him</vt:lpstr>
      <vt:lpstr>Joseph: Tempted to Sin, Falsely Accused</vt:lpstr>
      <vt:lpstr>Jesus: Tempted to Sin, Falsely Accused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Similarities: Life of Joseph &amp; Jesus</dc:title>
  <dc:creator>Steven Lawrence Locklair</dc:creator>
  <cp:lastModifiedBy>Steven Lawrence Locklair</cp:lastModifiedBy>
  <cp:revision>5</cp:revision>
  <dcterms:created xsi:type="dcterms:W3CDTF">2014-02-09T03:03:47Z</dcterms:created>
  <dcterms:modified xsi:type="dcterms:W3CDTF">2014-02-09T13:26:14Z</dcterms:modified>
</cp:coreProperties>
</file>