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311" r:id="rId2"/>
    <p:sldId id="256" r:id="rId3"/>
    <p:sldId id="263" r:id="rId4"/>
    <p:sldId id="301" r:id="rId5"/>
    <p:sldId id="27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281" r:id="rId16"/>
    <p:sldId id="299" r:id="rId17"/>
    <p:sldId id="282" r:id="rId18"/>
    <p:sldId id="283" r:id="rId19"/>
    <p:sldId id="284" r:id="rId20"/>
    <p:sldId id="285" r:id="rId21"/>
    <p:sldId id="291" r:id="rId22"/>
    <p:sldId id="293" r:id="rId23"/>
    <p:sldId id="295" r:id="rId24"/>
    <p:sldId id="298" r:id="rId25"/>
    <p:sldId id="300" r:id="rId26"/>
    <p:sldId id="312" r:id="rId27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81" autoAdjust="0"/>
  </p:normalViewPr>
  <p:slideViewPr>
    <p:cSldViewPr>
      <p:cViewPr varScale="1">
        <p:scale>
          <a:sx n="52" d="100"/>
          <a:sy n="52" d="100"/>
        </p:scale>
        <p:origin x="-378" y="-14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75D96-5E2F-4809-BAB5-6693A3ABA93B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4AFF-F155-45F5-A213-06CE5DC313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31520" y="1920240"/>
            <a:ext cx="13167360" cy="5431156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B23F7-8A63-46B7-9E0D-AA93A6FAE6A3}" type="datetimeFigureOut">
              <a:rPr lang="en-US"/>
              <a:pPr>
                <a:defRPr/>
              </a:pPr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5D42E-E11D-4917-9BB9-D87C4C1A6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C9207-362C-4C96-9C79-746029CE7156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63095-A24D-450B-8681-83DD513F3F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</a:rPr>
              <a:t>Woodmont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1s- I Stand in Awe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Remembrance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60s- Heavenly Love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301- Soul a Savior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73695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have spiritual victory through Christ (Use spiritual weapons to overcome enemy)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Heb. 2:14-15; Eph. 6:10ff; 2 Cor. 10:3-6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73695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have spiritual victory through Christ (Use spiritual weapons to overcome enemy)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Heb. 2:14-15; Eph. 6:10ff; 2 Cor. 10:3-6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would be with them and they would be holy- Lev. 26:11-12; Dt. 28:9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73695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have spiritual victory through Christ (Use spiritual weapons to overcome enemy)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Heb. 2:14-15; Eph. 6:10ff; 2 Cor. 10:3-6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would be with them and they would be holy- Lev. 26:11-12; Dt. 28:9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Jesus promised to be with Christians and they would be holy- Mt. 28:18-20; Eph. 1:4; 2 Cor. 6:16-7:1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511811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have spiritual victory through Christ (Use spiritual weapons to overcome enemy)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Heb. 2:14-15; Eph. 6:10ff; 2 Cor. 10:3-6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would be with them and they would be holy- Lev. 26:11-12; Dt. 28:9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Jesus promised to be with Christians and they would be holy- Mt. 28:18-20; Eph. 1:4; 2 Cor. 6:16-7:1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Remember being Redeemed from Egyptian bondage- Lev. 26:13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740411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have spiritual victory through Christ (Use spiritual weapons to overcome enemy)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Heb. 2:14-15; Eph. 6:10ff; 2 Cor. 10:3-6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would be with them and they would be holy- Lev. 26:11-12; Dt. 28:9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Jesus promised to be with Christians and they would be holy- Mt. 28:18-20; Eph. 1:4; 2 Cor. 6:16-7:1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Remember being Redeemed from Egyptian bondage- Lev. 26:13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We are Redeemed from Bondage to Sin through Christ- Don’t Grow Weary-       John 8:31-36; Gal. 6:7-10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1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Blessings and Curses</a:t>
            </a:r>
            <a:br>
              <a:rPr lang="en-US" sz="1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Lev. 26 and Deut. 28</a:t>
            </a:r>
            <a:br>
              <a:rPr lang="en-US" sz="1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0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Compared to the New Testament</a:t>
            </a:r>
            <a:endParaRPr lang="en-US" sz="10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Deceived by devil &amp; his ministers  1 Pet. 5:8; 2 Cor. 11:13-15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Deceived by devil &amp; his ministers  1 Pet. 5:8; 2 Cor. 11:13-15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Absence leads to Captivity- Deut. 28:41, 49; 2 Kings 17:23; 24:1-2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476114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Deceived by devil &amp; his ministers  1 Pet. 5:8; 2 Cor. 11:13-15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Absence leads to Captivity- Deut. 28:41, 49; 2 Kings 17:23; 24:1-2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Devil blinds unbelievers and keeps people in captivity to sin-              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8:12; 2 Cor. 4:4; 2 Tim. 2:26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61423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Deceived by devil &amp; his ministers  1 Pet. 5:8; 2 Cor. 11:13-15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Absence leads to Captivity- Deut. 28:41, 49; 2 Kings 17:23; 24:1-2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Devil blinds unbelievers and keeps people in captivity to sin-              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8:12; 2 Cor. 4:4; 2 Tim. 2:26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Continued slavery until you perish- Lev. 26:38-39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723958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Punishment- Disobedience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Punishment-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God will shut up the heavens  Deut.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28:15ff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All enjoy physical blessings but cut off from spiritual- Jn. 15:5-6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Terror, Consumption, Fear, Sickness- Lev. 26:16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Choked with worries, riches, &amp; pleasures- Luke 8:14; 1 Tim. 6:9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Defeated by Enemies            Deut. 28:25; Josh 7:4-5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Deceived by devil &amp; his ministers  1 Pet. 5:8; 2 Cor. 11:13-15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Absence leads to Captivity- Deut. 28:41, 49; 2 Kings 17:23; 24:1-2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Devil blinds unbelievers and keeps people in captivity to sin-               </a:t>
                      </a:r>
                      <a:r>
                        <a:rPr kumimoji="0" lang="en-US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8:12; 2 Cor. 4:4; 2 Tim. 2:26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Continued slavery until you perish- Lev. 26:38-39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Die in your sins- Second Death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John 8:24; Rev. 20:10ff       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</a:rPr>
              <a:t>Woodmont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1s- I Stand in Awe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25s- I Close My Eyes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165- Thus Remembrance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605- Heavenly Love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301- Soul a Savior</a:t>
            </a:r>
            <a:endParaRPr lang="en-US" sz="5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22960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5378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5378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5378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5378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458" name="Group 2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4630400" cy="8353780"/>
        </p:xfrm>
        <a:graphic>
          <a:graphicData uri="http://schemas.openxmlformats.org/drawingml/2006/table">
            <a:tbl>
              <a:tblPr/>
              <a:tblGrid>
                <a:gridCol w="7315200"/>
                <a:gridCol w="731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Rewards for Obedience- OT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Rewards for Obedience- NT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Bountiful Harvest-                     Deut. 11:13-15; 28:12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Spiritual blessings- We bear fruit for God through His seed (word)           </a:t>
                      </a:r>
                      <a:r>
                        <a:rPr kumimoji="0" lang="en-US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Lk</a:t>
                      </a: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. 8:11,15; Gal. 5:22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Safety and Peace- Lev. 26:5-6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Tribulation comes from without, but peace within through Christ                            John 16:33; Phil. 4:6-7; 1 Pet. 1:4-5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5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Victory over Enemy in Wars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Dt. 28:7-8; Josh. 23:9-10; Jdg. 7:1ff; 8:10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1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9924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1796</Words>
  <Application>Microsoft Office PowerPoint</Application>
  <PresentationFormat>Custom</PresentationFormat>
  <Paragraphs>185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Hymns for Worship at Woodmont</vt:lpstr>
      <vt:lpstr>Blessings and Curses Lev. 26 and Deut. 28 Compared to the New Testament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and Curses Lev. 26 and Deut. 28 Compared to the New Testament</dc:title>
  <dc:creator>Steven Lawrence Locklair</dc:creator>
  <cp:lastModifiedBy>Steven Lawrence Locklair</cp:lastModifiedBy>
  <cp:revision>4</cp:revision>
  <dcterms:created xsi:type="dcterms:W3CDTF">2014-03-30T19:33:29Z</dcterms:created>
  <dcterms:modified xsi:type="dcterms:W3CDTF">2014-03-30T23:14:21Z</dcterms:modified>
</cp:coreProperties>
</file>