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8ABA6-7554-495B-A752-721B107EE6A2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19F73-2A41-4913-9BDC-71D1314DD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C8A84-C895-4445-8B1C-5E0716010C2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073E0-51AD-4E05-9836-52305A21E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5B6DD-08D3-4F47-8392-971C191DD57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61783-681C-471C-8CC5-A77A2161315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B3115-043C-4B21-97A6-CCB5A26A99C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19C2C-E2BC-45E8-9800-8B0080131DF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DD2B2-01FC-4A6A-87A6-0CA09FDAC8A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2345-1811-478A-AA5B-6B0698615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149- I Will Sing the Wondrous Story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83- In the Hour of Trial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186- I Stand Amazed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194- When We All Get to Heaven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317- All Things are Ready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72s- Hilltops of Glory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"/>
            <a:ext cx="14630400" cy="2971798"/>
          </a:xfrm>
        </p:spPr>
        <p:txBody>
          <a:bodyPr>
            <a:normAutofit fontScale="90000"/>
          </a:bodyPr>
          <a:lstStyle/>
          <a:p>
            <a:r>
              <a:rPr lang="en-US" sz="20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Complaining</a:t>
            </a:r>
            <a:endParaRPr lang="en-US" sz="20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124200"/>
            <a:ext cx="605765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all the sins that are committed with the tongue (profanity, lying, gossip, slander, etc.) we rarely consider complaining to be a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 because everyone does it.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Complain- 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“to express resentment, displeasure, etc, esp. habitually; grumble”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(World English Dictionary).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complaints are legitimate (Acts 6:1ff) but many aren’t as the Bible warns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 not to imitate the complaining Israelites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Cor. 10:6-11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609600" indent="-609600" algn="ctr">
              <a:buNone/>
              <a:defRPr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examine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ourselves by God’s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 (1 Th. 5:21). </a:t>
            </a: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Complaining Shows Ingratitude</a:t>
            </a:r>
            <a:endParaRPr lang="en-US" sz="7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God had saved His people from the Egyptians by His power, they griped against Him many times &amp;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heard them (Ex.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14:10ff; 15:24; 16:2-12;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Num.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11:1, 4-6).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Jesus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fed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5,000 to teach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the Bread of Life, His disciples grumble and withdraw from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Him.  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(John 6:26-27, 35,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41, 43, 60-63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09600" indent="-609600" algn="ctr">
              <a:buNone/>
              <a:defRPr/>
            </a:pPr>
            <a:endParaRPr lang="en-US" sz="1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rebuked the nine lepers he healed for not giving thanks to Him (Luke 17:12-19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Instead of complaining, we should count our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blessings.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(Ps.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106:25, 43-48; 107:8, 15, 21, 31;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Col. 1:12-14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72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Complaining </a:t>
            </a:r>
            <a:r>
              <a:rPr lang="en-US" sz="7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Leads to Folly</a:t>
            </a:r>
            <a:endParaRPr lang="en-US" sz="7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97280"/>
            <a:ext cx="14630400" cy="7132320"/>
          </a:xfrm>
        </p:spPr>
        <p:txBody>
          <a:bodyPr>
            <a:normAutofit lnSpcReduction="10000"/>
          </a:bodyPr>
          <a:lstStyle/>
          <a:p>
            <a:pPr marL="870814" indent="-870814"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Israelites listened to the 10 faithless spies who gave a bad report and wept </a:t>
            </a:r>
            <a:r>
              <a:rPr lang="en-US" sz="43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(Num. 13:31-14:1).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3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Instead of trusting and obeying God’s word so they could go to the promised land, they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grumbled saying, “Would that we had died in the land of Egypt…or the wilderness?...(Num. 14:2; Pr. 3:5-7</a:t>
            </a:r>
            <a:r>
              <a:rPr lang="en-US" sz="43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Instead of joining the chorus of complainers, let us prove ourselves to be blameless and innocent so that we can be lights in the midst of a crooked &amp; perverse generation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(Phil. 2:14-16). </a:t>
            </a:r>
          </a:p>
          <a:p>
            <a:pPr marL="870814" indent="-870814">
              <a:defRPr/>
            </a:pP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7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Complaining Can Incite Rebellion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97280"/>
            <a:ext cx="14630400" cy="7132320"/>
          </a:xfrm>
        </p:spPr>
        <p:txBody>
          <a:bodyPr>
            <a:normAutofit fontScale="92500" lnSpcReduction="10000"/>
          </a:bodyPr>
          <a:lstStyle/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people not only wished they died, they desired to stone Joshua and Caleb (Num. 14:2-4, 9-10).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they tested the Lord 10X, they were going to suffer death in the wilderness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(Num. 14:22-23, 35). 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After this, they realized their sin, and decided that they were going to the promised land (against God’s will) and were defeated (Num. 14:40ff). 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Instead of complaining, we should rejoice when we are tested because it builds character so that our faith will grow stronger (Js. 1:2-4; Rom. 5:3-5; Acts 5:40-42).</a:t>
            </a: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Questions about Complaining for Us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97280"/>
            <a:ext cx="14630400" cy="7132320"/>
          </a:xfrm>
        </p:spPr>
        <p:txBody>
          <a:bodyPr>
            <a:normAutofit fontScale="92500"/>
          </a:bodyPr>
          <a:lstStyle/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Are we counting our blessings or are we constantly bickering about things we can’t control (Eph. 1:3)?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we joining the chorus of complainers or are we humbly confessing our sins when we commit them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 Jn. 1:9)? 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Are we inciting rebellion in others by quarreling with them (family, brethren, friends) or are we rejoicing while suffering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(2 Timothy 2:24-26; 1 Peter 4:12-13)? 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There are legitimate complaints that must be dealt with but we must be careful (Acts 6:1ff).</a:t>
            </a:r>
          </a:p>
          <a:p>
            <a:pPr marL="870814" indent="-870814">
              <a:defRPr/>
            </a:pP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14630400" cy="7315200"/>
          </a:xfrm>
        </p:spPr>
        <p:txBody>
          <a:bodyPr>
            <a:normAutofit fontScale="92500"/>
          </a:bodyPr>
          <a:lstStyle/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Instead of complaining about those who were crucifying Him, Jesus prayed for their forgiveness &amp; died for them (Luke 23:34).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Stephen prayed for those who stoned him (Acts 7:60).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Paul suffered much for Christ but he endured because he looked to the reward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(2 Cor. 4:16-18; Phil. 3:13-14). 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Complainers won’t go to heaven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 Cor. 10:11-12).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harden your heart against God if you are guilty- Humble yourself &amp; obey (Heb. 3:12-13; 4:12-13; 5:9).</a:t>
            </a: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dirty="0" smtClean="0">
              <a:solidFill>
                <a:srgbClr val="00FF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614</Words>
  <Application>Microsoft Office PowerPoint</Application>
  <PresentationFormat>Custom</PresentationFormat>
  <Paragraphs>60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Hymns for Worship at Woodmont</vt:lpstr>
      <vt:lpstr>Complaining</vt:lpstr>
      <vt:lpstr>Introduction</vt:lpstr>
      <vt:lpstr>Complaining Shows Ingratitude</vt:lpstr>
      <vt:lpstr>Complaining Leads to Folly</vt:lpstr>
      <vt:lpstr>Complaining Can Incite Rebellion</vt:lpstr>
      <vt:lpstr>Questions about Complaining for Us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Complaining</dc:title>
  <dc:creator>Steven Lawrence Locklair</dc:creator>
  <cp:lastModifiedBy>Steven Lawrence Locklair</cp:lastModifiedBy>
  <cp:revision>12</cp:revision>
  <dcterms:created xsi:type="dcterms:W3CDTF">2014-02-28T17:21:54Z</dcterms:created>
  <dcterms:modified xsi:type="dcterms:W3CDTF">2014-03-09T18:31:06Z</dcterms:modified>
</cp:coreProperties>
</file>